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78" r:id="rId7"/>
    <p:sldId id="283" r:id="rId8"/>
    <p:sldId id="262" r:id="rId9"/>
    <p:sldId id="261" r:id="rId10"/>
    <p:sldId id="279" r:id="rId11"/>
    <p:sldId id="280" r:id="rId12"/>
    <p:sldId id="285" r:id="rId13"/>
    <p:sldId id="263" r:id="rId14"/>
    <p:sldId id="264" r:id="rId15"/>
    <p:sldId id="282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84" r:id="rId30"/>
    <p:sldId id="28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33939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11/30/2023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581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hizlabs.com/blog/docker-architecture-in-detail/" TargetMode="External"/><Relationship Id="rId2" Type="http://schemas.openxmlformats.org/officeDocument/2006/relationships/hyperlink" Target="https://geekflare.com/docker-architecture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hyperlink" Target="https://docs.docker.com/get-started/" TargetMode="External"/><Relationship Id="rId7" Type="http://schemas.openxmlformats.org/officeDocument/2006/relationships/hyperlink" Target="https://www.youtube.com/watch?v=Tg2krHXHzBc&amp;list=PLVz2XdJiJQxzMiFDnwxUDxmuZQU3igcBb&amp;index=1&amp;ab_channel=JavaTechie" TargetMode="External"/><Relationship Id="rId2" Type="http://schemas.openxmlformats.org/officeDocument/2006/relationships/hyperlink" Target="https://cours.brosseau.ovh/tp/docker/dockerfile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hizlabs.com/blog/docker-architecture-in-detail/" TargetMode="External"/><Relationship Id="rId5" Type="http://schemas.openxmlformats.org/officeDocument/2006/relationships/hyperlink" Target="https://geekflare.com/docker-architecture/" TargetMode="External"/><Relationship Id="rId4" Type="http://schemas.openxmlformats.org/officeDocument/2006/relationships/hyperlink" Target="https://www.geeksforgeeks.org/features-of-docker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ocker.io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www.docker.io/meetups/" TargetMode="External"/><Relationship Id="rId4" Type="http://schemas.openxmlformats.org/officeDocument/2006/relationships/hyperlink" Target="http://www.docker.io/the-whole-story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docker/docker" TargetMode="Externa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" name="Rectangle 65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5CD3672-95DA-27A9-65EF-C320E30B94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0326" y="1089025"/>
            <a:ext cx="4451349" cy="1532951"/>
          </a:xfrm>
        </p:spPr>
        <p:txBody>
          <a:bodyPr>
            <a:normAutofit/>
          </a:bodyPr>
          <a:lstStyle/>
          <a:p>
            <a:br>
              <a:rPr lang="fr-FR" dirty="0"/>
            </a:br>
            <a:r>
              <a:rPr lang="fr-FR" dirty="0"/>
              <a:t>Docker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911C637-AFF1-BFF0-E0E0-CE5086ABFB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70326" y="4248000"/>
            <a:ext cx="4451349" cy="1520975"/>
          </a:xfrm>
        </p:spPr>
        <p:txBody>
          <a:bodyPr>
            <a:normAutofit/>
          </a:bodyPr>
          <a:lstStyle/>
          <a:p>
            <a:r>
              <a:rPr lang="fr-FR" dirty="0"/>
              <a:t>Présenté par:</a:t>
            </a:r>
            <a:br>
              <a:rPr lang="fr-FR" dirty="0"/>
            </a:br>
            <a:r>
              <a:rPr lang="fr-FR" b="1" dirty="0"/>
              <a:t>Loic Sanou </a:t>
            </a:r>
            <a:r>
              <a:rPr lang="fr-FR" dirty="0"/>
              <a:t>: Ingénieur Logiciel chez Capgemini.</a:t>
            </a:r>
          </a:p>
        </p:txBody>
      </p:sp>
      <p:pic>
        <p:nvPicPr>
          <p:cNvPr id="19" name="Picture 3" descr="Un concept génétique abstrait">
            <a:extLst>
              <a:ext uri="{FF2B5EF4-FFF2-40B4-BE49-F238E27FC236}">
                <a16:creationId xmlns:a16="http://schemas.microsoft.com/office/drawing/2014/main" id="{C89A44C1-FD74-5406-5A5D-3038A059298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840" r="22920"/>
          <a:stretch/>
        </p:blipFill>
        <p:spPr>
          <a:xfrm>
            <a:off x="1" y="10"/>
            <a:ext cx="3308350" cy="6857990"/>
          </a:xfrm>
          <a:prstGeom prst="rect">
            <a:avLst/>
          </a:prstGeom>
        </p:spPr>
      </p:pic>
      <p:grpSp>
        <p:nvGrpSpPr>
          <p:cNvPr id="83" name="Group 67">
            <a:extLst>
              <a:ext uri="{FF2B5EF4-FFF2-40B4-BE49-F238E27FC236}">
                <a16:creationId xmlns:a16="http://schemas.microsoft.com/office/drawing/2014/main" id="{49E013D9-9421-47E7-9080-30F6E544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2840038"/>
            <a:ext cx="2216150" cy="1177924"/>
            <a:chOff x="4987925" y="2840038"/>
            <a:chExt cx="2216150" cy="1177924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5A838F8-C7B5-4988-81A9-B02E6C8F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85B86A1A-402F-4AE2-B5E6-B8A5FB16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44A0542D-9B1C-46B1-82B5-54470B69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F3AFD408-F48C-4C50-8D5E-5DD627179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9C45F007-BD45-43C0-8579-5601F9CA7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7131E1B-CE62-4AB1-A2D9-02E823C9B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745E8D88-C0BB-4D1C-B240-D441BBA6F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AAB960BE-12F5-4ADA-AA9E-0EC5425641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9" name="Straight Connector 78">
                  <a:extLst>
                    <a:ext uri="{FF2B5EF4-FFF2-40B4-BE49-F238E27FC236}">
                      <a16:creationId xmlns:a16="http://schemas.microsoft.com/office/drawing/2014/main" id="{7E9BB9F7-7101-4BF3-9191-5893E4C582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D0710A9C-48A5-404F-9EC4-D486FCDFD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5111EC00-4B3D-478C-AD25-F35644013E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350412DA-ED08-4AFA-AED3-DFB42655D4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pic>
        <p:nvPicPr>
          <p:cNvPr id="6" name="Image 5">
            <a:extLst>
              <a:ext uri="{FF2B5EF4-FFF2-40B4-BE49-F238E27FC236}">
                <a16:creationId xmlns:a16="http://schemas.microsoft.com/office/drawing/2014/main" id="{30D895BA-314C-4FA0-E4FA-2C775C411C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59" r="36905"/>
          <a:stretch/>
        </p:blipFill>
        <p:spPr>
          <a:xfrm>
            <a:off x="8883600" y="10"/>
            <a:ext cx="33084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95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922314F7-656D-4F4F-8050-CCD6FC0FC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3687C07-FEE4-89E5-8BE5-DE99E3ACD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531814"/>
            <a:ext cx="4457690" cy="1720850"/>
          </a:xfrm>
        </p:spPr>
        <p:txBody>
          <a:bodyPr anchor="ctr">
            <a:normAutofit/>
          </a:bodyPr>
          <a:lstStyle/>
          <a:p>
            <a:r>
              <a:rPr lang="fr-FR" dirty="0"/>
              <a:t>Docker : ARCHITECTURE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89DA093-184A-F220-2146-C2D3AFAFC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531815"/>
            <a:ext cx="4451347" cy="1720850"/>
          </a:xfrm>
        </p:spPr>
        <p:txBody>
          <a:bodyPr anchor="ctr">
            <a:normAutofit/>
          </a:bodyPr>
          <a:lstStyle/>
          <a:p>
            <a:pPr>
              <a:lnSpc>
                <a:spcPct val="115000"/>
              </a:lnSpc>
            </a:pPr>
            <a:r>
              <a:rPr lang="fr-FR" sz="1700" dirty="0"/>
              <a:t>Pour plus de détails consulter:</a:t>
            </a:r>
          </a:p>
          <a:p>
            <a:pPr>
              <a:lnSpc>
                <a:spcPct val="115000"/>
              </a:lnSpc>
            </a:pPr>
            <a:r>
              <a:rPr lang="fr-FR" sz="1700" dirty="0">
                <a:hlinkClick r:id="rId2"/>
              </a:rPr>
              <a:t>https://geekflare.com/docker-architecture/</a:t>
            </a:r>
            <a:r>
              <a:rPr lang="fr-FR" sz="1700" dirty="0"/>
              <a:t> </a:t>
            </a:r>
          </a:p>
          <a:p>
            <a:pPr>
              <a:lnSpc>
                <a:spcPct val="115000"/>
              </a:lnSpc>
            </a:pPr>
            <a:r>
              <a:rPr lang="fr-FR" sz="1700" dirty="0">
                <a:hlinkClick r:id="rId3"/>
              </a:rPr>
              <a:t>https://www.whizlabs.com/blog/docker-architecture-in-detail/</a:t>
            </a:r>
            <a:r>
              <a:rPr lang="fr-FR" sz="1700" dirty="0"/>
              <a:t> 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>
            <a:extLst>
              <a:ext uri="{FF2B5EF4-FFF2-40B4-BE49-F238E27FC236}">
                <a16:creationId xmlns:a16="http://schemas.microsoft.com/office/drawing/2014/main" id="{71CA46E9-50CA-70A6-2EF7-7CAAFFF0C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550" y="2843213"/>
            <a:ext cx="8417252" cy="347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068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687C07-FEE4-89E5-8BE5-DE99E3ACD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412750"/>
            <a:ext cx="7797799" cy="415925"/>
          </a:xfrm>
        </p:spPr>
        <p:txBody>
          <a:bodyPr>
            <a:normAutofit fontScale="90000"/>
          </a:bodyPr>
          <a:lstStyle/>
          <a:p>
            <a:r>
              <a:rPr lang="fr-FR" dirty="0"/>
              <a:t>Docker : workflow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89DA093-184A-F220-2146-C2D3AFAFC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1" y="1104900"/>
            <a:ext cx="11658600" cy="5600700"/>
          </a:xfrm>
        </p:spPr>
        <p:txBody>
          <a:bodyPr>
            <a:normAutofit/>
          </a:bodyPr>
          <a:lstStyle/>
          <a:p>
            <a:pPr algn="l"/>
            <a:r>
              <a:rPr lang="fr-FR" dirty="0"/>
              <a:t>i</a:t>
            </a:r>
          </a:p>
        </p:txBody>
      </p:sp>
      <p:pic>
        <p:nvPicPr>
          <p:cNvPr id="4" name="Picture Placeholder 5" descr="Diagram&#10;&#10;Description automatically generated">
            <a:extLst>
              <a:ext uri="{FF2B5EF4-FFF2-40B4-BE49-F238E27FC236}">
                <a16:creationId xmlns:a16="http://schemas.microsoft.com/office/drawing/2014/main" id="{35D8E5E0-921B-4A4A-0EB3-B07ACDE62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7" t="4169" r="2422"/>
          <a:stretch/>
        </p:blipFill>
        <p:spPr>
          <a:xfrm>
            <a:off x="838200" y="1645920"/>
            <a:ext cx="10306050" cy="4593758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6E627DF-EDBA-1E85-376B-75D5A0FF0D8F}"/>
              </a:ext>
            </a:extLst>
          </p:cNvPr>
          <p:cNvSpPr txBox="1">
            <a:spLocks/>
          </p:cNvSpPr>
          <p:nvPr/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NL" dirty="0"/>
          </a:p>
        </p:txBody>
      </p:sp>
      <p:sp>
        <p:nvSpPr>
          <p:cNvPr id="6" name="Rectangular Callout 6">
            <a:extLst>
              <a:ext uri="{FF2B5EF4-FFF2-40B4-BE49-F238E27FC236}">
                <a16:creationId xmlns:a16="http://schemas.microsoft.com/office/drawing/2014/main" id="{3A0DE1F2-FEC8-E090-FA0C-2D4C22CE55CC}"/>
              </a:ext>
            </a:extLst>
          </p:cNvPr>
          <p:cNvSpPr/>
          <p:nvPr/>
        </p:nvSpPr>
        <p:spPr>
          <a:xfrm>
            <a:off x="5041392" y="1156716"/>
            <a:ext cx="2383536" cy="722376"/>
          </a:xfrm>
          <a:prstGeom prst="wedgeRectCallout">
            <a:avLst>
              <a:gd name="adj1" fmla="val -43849"/>
              <a:gd name="adj2" fmla="val 70095"/>
            </a:avLst>
          </a:prstGeom>
          <a:solidFill>
            <a:srgbClr val="E5085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“Build time”</a:t>
            </a:r>
          </a:p>
        </p:txBody>
      </p:sp>
      <p:sp>
        <p:nvSpPr>
          <p:cNvPr id="7" name="Rectangular Callout 7">
            <a:extLst>
              <a:ext uri="{FF2B5EF4-FFF2-40B4-BE49-F238E27FC236}">
                <a16:creationId xmlns:a16="http://schemas.microsoft.com/office/drawing/2014/main" id="{AE8683C4-A936-E7E8-102E-BE23DB01E1B5}"/>
              </a:ext>
            </a:extLst>
          </p:cNvPr>
          <p:cNvSpPr/>
          <p:nvPr/>
        </p:nvSpPr>
        <p:spPr>
          <a:xfrm>
            <a:off x="8951976" y="1156716"/>
            <a:ext cx="2383536" cy="722376"/>
          </a:xfrm>
          <a:prstGeom prst="wedgeRectCallout">
            <a:avLst>
              <a:gd name="adj1" fmla="val -43849"/>
              <a:gd name="adj2" fmla="val 70095"/>
            </a:avLst>
          </a:prstGeom>
          <a:solidFill>
            <a:srgbClr val="E50856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“Run time”</a:t>
            </a:r>
          </a:p>
        </p:txBody>
      </p:sp>
    </p:spTree>
    <p:extLst>
      <p:ext uri="{BB962C8B-B14F-4D97-AF65-F5344CB8AC3E}">
        <p14:creationId xmlns:p14="http://schemas.microsoft.com/office/powerpoint/2010/main" val="1057302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3687C07-FEE4-89E5-8BE5-DE99E3ACD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4235" y="1007734"/>
            <a:ext cx="10023531" cy="430887"/>
          </a:xfrm>
        </p:spPr>
        <p:txBody>
          <a:bodyPr>
            <a:normAutofit/>
          </a:bodyPr>
          <a:lstStyle/>
          <a:p>
            <a:r>
              <a:rPr lang="fr-FR" dirty="0"/>
              <a:t>Docker : workflow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1911592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E239E295-6534-9A98-4A80-0B1BC941C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1911591"/>
            <a:ext cx="9553575" cy="4365381"/>
          </a:xfrm>
          <a:prstGeom prst="rect">
            <a:avLst/>
          </a:prstGeom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46E627DF-EDBA-1E85-376B-75D5A0FF0D8F}"/>
              </a:ext>
            </a:extLst>
          </p:cNvPr>
          <p:cNvSpPr txBox="1">
            <a:spLocks/>
          </p:cNvSpPr>
          <p:nvPr/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kern="1200" cap="all" spc="4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130159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72B8E6-A66D-B006-A567-3AF4423E87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1094533"/>
          </a:xfrm>
        </p:spPr>
        <p:txBody>
          <a:bodyPr/>
          <a:lstStyle/>
          <a:p>
            <a:r>
              <a:rPr lang="fr-FR" dirty="0"/>
              <a:t>Conteneurs VS MACHINES VIRTUELLES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70AFABB-2A32-559B-538D-BA2B57C9B5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7672" y="2736980"/>
            <a:ext cx="5738327" cy="3629608"/>
          </a:xfrm>
        </p:spPr>
        <p:txBody>
          <a:bodyPr>
            <a:normAutofit fontScale="92500"/>
          </a:bodyPr>
          <a:lstStyle/>
          <a:p>
            <a:pPr algn="l"/>
            <a:r>
              <a:rPr lang="fr-FR" altLang="fr-FR" noProof="0" dirty="0">
                <a:ea typeface="ＭＳ Ｐゴシック" panose="020B0600070205080204" pitchFamily="34" charset="-128"/>
              </a:rPr>
              <a:t>Un Conteneur</a:t>
            </a:r>
          </a:p>
          <a:p>
            <a:pPr lvl="1" algn="l"/>
            <a:r>
              <a:rPr lang="fr-FR" altLang="fr-FR" noProof="0" dirty="0">
                <a:ea typeface="ＭＳ Ｐゴシック" panose="020B0600070205080204" pitchFamily="34" charset="-128"/>
              </a:rPr>
              <a:t>Ça ressemble à une VM</a:t>
            </a:r>
          </a:p>
          <a:p>
            <a:pPr lvl="2" algn="l"/>
            <a:r>
              <a:rPr lang="fr-FR" altLang="fr-FR" noProof="0" dirty="0">
                <a:ea typeface="ＭＳ Ｐゴシック" panose="020B0600070205080204" pitchFamily="34" charset="-128"/>
              </a:rPr>
              <a:t>Connexion via </a:t>
            </a:r>
            <a:r>
              <a:rPr lang="fr-FR" altLang="fr-FR" noProof="0" dirty="0" err="1">
                <a:ea typeface="ＭＳ Ｐゴシック" panose="020B0600070205080204" pitchFamily="34" charset="-128"/>
              </a:rPr>
              <a:t>shell</a:t>
            </a:r>
            <a:r>
              <a:rPr lang="fr-FR" altLang="fr-FR" noProof="0" dirty="0">
                <a:ea typeface="ＭＳ Ｐゴシック" panose="020B0600070205080204" pitchFamily="34" charset="-128"/>
              </a:rPr>
              <a:t> (</a:t>
            </a:r>
            <a:r>
              <a:rPr lang="fr-FR" altLang="fr-FR" noProof="0" dirty="0" err="1">
                <a:ea typeface="ＭＳ Ｐゴシック" panose="020B0600070205080204" pitchFamily="34" charset="-128"/>
              </a:rPr>
              <a:t>ssh</a:t>
            </a:r>
            <a:r>
              <a:rPr lang="fr-FR" altLang="fr-FR" noProof="0" dirty="0">
                <a:ea typeface="ＭＳ Ｐゴシック" panose="020B0600070205080204" pitchFamily="34" charset="-128"/>
              </a:rPr>
              <a:t> ou autre)</a:t>
            </a:r>
          </a:p>
          <a:p>
            <a:pPr lvl="2" algn="l"/>
            <a:r>
              <a:rPr lang="fr-FR" altLang="fr-FR" noProof="0" dirty="0">
                <a:ea typeface="ＭＳ Ｐゴシック" panose="020B0600070205080204" pitchFamily="34" charset="-128"/>
              </a:rPr>
              <a:t>Ses propres process</a:t>
            </a:r>
          </a:p>
          <a:p>
            <a:pPr lvl="2" algn="l"/>
            <a:r>
              <a:rPr lang="fr-FR" altLang="fr-FR" noProof="0" dirty="0">
                <a:ea typeface="ＭＳ Ｐゴシック" panose="020B0600070205080204" pitchFamily="34" charset="-128"/>
              </a:rPr>
              <a:t>Sa propre interface réseau</a:t>
            </a:r>
          </a:p>
          <a:p>
            <a:pPr lvl="2" algn="l"/>
            <a:r>
              <a:rPr lang="fr-FR" altLang="fr-FR" noProof="0" dirty="0">
                <a:ea typeface="ＭＳ Ｐゴシック" panose="020B0600070205080204" pitchFamily="34" charset="-128"/>
              </a:rPr>
              <a:t>Son propre root</a:t>
            </a:r>
          </a:p>
          <a:p>
            <a:pPr lvl="2" algn="l"/>
            <a:r>
              <a:rPr lang="fr-FR" altLang="fr-FR" noProof="0" dirty="0">
                <a:ea typeface="ＭＳ Ｐゴシック" panose="020B0600070205080204" pitchFamily="34" charset="-128"/>
              </a:rPr>
              <a:t>On peut installer des packages (apt-get </a:t>
            </a:r>
            <a:r>
              <a:rPr lang="fr-FR" altLang="fr-FR" noProof="0" dirty="0" err="1">
                <a:ea typeface="ＭＳ Ｐゴシック" panose="020B0600070205080204" pitchFamily="34" charset="-128"/>
              </a:rPr>
              <a:t>install</a:t>
            </a:r>
            <a:r>
              <a:rPr lang="fr-FR" altLang="fr-FR" noProof="0" dirty="0">
                <a:ea typeface="ＭＳ Ｐゴシック" panose="020B0600070205080204" pitchFamily="34" charset="-128"/>
              </a:rPr>
              <a:t> …)</a:t>
            </a:r>
          </a:p>
          <a:p>
            <a:pPr lvl="2" algn="l"/>
            <a:r>
              <a:rPr lang="fr-FR" altLang="fr-FR" noProof="0" dirty="0">
                <a:ea typeface="ＭＳ Ｐゴシック" panose="020B0600070205080204" pitchFamily="34" charset="-128"/>
              </a:rPr>
              <a:t>On peut démarrer des services</a:t>
            </a:r>
          </a:p>
          <a:p>
            <a:pPr lvl="2" algn="l"/>
            <a:r>
              <a:rPr lang="fr-FR" altLang="fr-FR" noProof="0" dirty="0">
                <a:ea typeface="ＭＳ Ｐゴシック" panose="020B0600070205080204" pitchFamily="34" charset="-128"/>
              </a:rPr>
              <a:t>On peut faire du </a:t>
            </a:r>
            <a:r>
              <a:rPr lang="fr-FR" altLang="fr-FR" noProof="0" dirty="0" err="1">
                <a:ea typeface="ＭＳ Ｐゴシック" panose="020B0600070205080204" pitchFamily="34" charset="-128"/>
              </a:rPr>
              <a:t>routing</a:t>
            </a:r>
            <a:r>
              <a:rPr lang="fr-FR" altLang="fr-FR" noProof="0" dirty="0">
                <a:ea typeface="ＭＳ Ｐゴシック" panose="020B0600070205080204" pitchFamily="34" charset="-128"/>
              </a:rPr>
              <a:t> réseau (</a:t>
            </a:r>
            <a:r>
              <a:rPr lang="fr-FR" altLang="fr-FR" noProof="0" dirty="0" err="1">
                <a:ea typeface="ＭＳ Ｐゴシック" panose="020B0600070205080204" pitchFamily="34" charset="-128"/>
              </a:rPr>
              <a:t>iptables</a:t>
            </a:r>
            <a:r>
              <a:rPr lang="fr-FR" altLang="fr-FR" noProof="0" dirty="0">
                <a:ea typeface="ＭＳ Ｐゴシック" panose="020B0600070205080204" pitchFamily="34" charset="-128"/>
              </a:rPr>
              <a:t>)</a:t>
            </a:r>
          </a:p>
          <a:p>
            <a:pPr algn="l"/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4188FB93-F3C0-E7F1-E5B7-0B58CF6673D8}"/>
              </a:ext>
            </a:extLst>
          </p:cNvPr>
          <p:cNvSpPr txBox="1">
            <a:spLocks/>
          </p:cNvSpPr>
          <p:nvPr/>
        </p:nvSpPr>
        <p:spPr>
          <a:xfrm>
            <a:off x="5797419" y="2736980"/>
            <a:ext cx="5738327" cy="3629608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24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16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altLang="fr-FR" dirty="0">
                <a:ea typeface="ＭＳ Ｐゴシック" panose="020B0600070205080204" pitchFamily="34" charset="-128"/>
              </a:rPr>
              <a:t>Un Conteneur</a:t>
            </a:r>
          </a:p>
          <a:p>
            <a:pPr lvl="1" algn="l"/>
            <a:r>
              <a:rPr lang="fr-FR" altLang="fr-FR" noProof="0" dirty="0">
                <a:ea typeface="ＭＳ Ｐゴシック" panose="020B0600070205080204" pitchFamily="34" charset="-128"/>
              </a:rPr>
              <a:t>Ça ressemble à un « </a:t>
            </a:r>
            <a:r>
              <a:rPr lang="fr-FR" altLang="fr-FR" noProof="0" dirty="0" err="1">
                <a:ea typeface="ＭＳ Ｐゴシック" panose="020B0600070205080204" pitchFamily="34" charset="-128"/>
              </a:rPr>
              <a:t>chroot</a:t>
            </a:r>
            <a:r>
              <a:rPr lang="fr-FR" altLang="fr-FR" noProof="0" dirty="0">
                <a:ea typeface="ＭＳ Ｐゴシック" panose="020B0600070205080204" pitchFamily="34" charset="-128"/>
              </a:rPr>
              <a:t> »</a:t>
            </a:r>
          </a:p>
          <a:p>
            <a:pPr lvl="2" algn="l"/>
            <a:r>
              <a:rPr lang="fr-FR" altLang="fr-FR" noProof="0" dirty="0">
                <a:ea typeface="ＭＳ Ｐゴシック" panose="020B0600070205080204" pitchFamily="34" charset="-128"/>
              </a:rPr>
              <a:t>Utilise le même kernel (et les mêmes modules) que l’hôte</a:t>
            </a:r>
          </a:p>
          <a:p>
            <a:pPr lvl="2" algn="l"/>
            <a:r>
              <a:rPr lang="fr-FR" altLang="fr-FR" noProof="0" dirty="0">
                <a:ea typeface="ＭＳ Ｐゴシック" panose="020B0600070205080204" pitchFamily="34" charset="-128"/>
              </a:rPr>
              <a:t>Il n’a pas de PID 1 (System V, </a:t>
            </a:r>
            <a:r>
              <a:rPr lang="fr-FR" altLang="fr-FR" noProof="0" dirty="0" err="1">
                <a:ea typeface="ＭＳ Ｐゴシック" panose="020B0600070205080204" pitchFamily="34" charset="-128"/>
              </a:rPr>
              <a:t>Systemd</a:t>
            </a:r>
            <a:r>
              <a:rPr lang="fr-FR" altLang="fr-FR" noProof="0" dirty="0">
                <a:ea typeface="ＭＳ Ｐゴシック" panose="020B0600070205080204" pitchFamily="34" charset="-128"/>
              </a:rPr>
              <a:t>), ni de run-</a:t>
            </a:r>
            <a:r>
              <a:rPr lang="fr-FR" altLang="fr-FR" noProof="0" dirty="0" err="1">
                <a:ea typeface="ＭＳ Ｐゴシック" panose="020B0600070205080204" pitchFamily="34" charset="-128"/>
              </a:rPr>
              <a:t>level</a:t>
            </a:r>
            <a:endParaRPr lang="fr-FR" altLang="fr-FR" noProof="0" dirty="0">
              <a:ea typeface="ＭＳ Ｐゴシック" panose="020B0600070205080204" pitchFamily="34" charset="-128"/>
            </a:endParaRPr>
          </a:p>
          <a:p>
            <a:pPr lvl="2" algn="l"/>
            <a:r>
              <a:rPr lang="fr-FR" altLang="fr-FR" noProof="0" dirty="0">
                <a:ea typeface="ＭＳ Ｐゴシック" panose="020B0600070205080204" pitchFamily="34" charset="-128"/>
              </a:rPr>
              <a:t>C’est un tas de process visibles depuis l’hôtes (invisibles avec une machine)</a:t>
            </a:r>
          </a:p>
          <a:p>
            <a:pPr algn="l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2183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22314F7-656D-4F4F-8050-CCD6FC0FC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4447DB-C449-3686-E5CC-3BC649806E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531814"/>
            <a:ext cx="4457690" cy="1720850"/>
          </a:xfrm>
        </p:spPr>
        <p:txBody>
          <a:bodyPr anchor="ctr">
            <a:normAutofit/>
          </a:bodyPr>
          <a:lstStyle/>
          <a:p>
            <a:r>
              <a:rPr lang="fr-FR" dirty="0"/>
              <a:t>Conteneurs VS MACHINES VIRTUELLES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ADB6674-86B5-CDD9-0ED5-16C58AF22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531815"/>
            <a:ext cx="4451347" cy="1720850"/>
          </a:xfrm>
        </p:spPr>
        <p:txBody>
          <a:bodyPr anchor="ctr">
            <a:normAutofit/>
          </a:bodyPr>
          <a:lstStyle/>
          <a:p>
            <a:endParaRPr lang="fr-FR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E5A9DDAA-A685-287F-3554-9CEF3A2137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9" y="3263163"/>
            <a:ext cx="3154361" cy="2632216"/>
          </a:xfrm>
          <a:prstGeom prst="rect">
            <a:avLst/>
          </a:prstGeom>
        </p:spPr>
      </p:pic>
      <p:pic>
        <p:nvPicPr>
          <p:cNvPr id="6" name="image59.jpg" descr="Docker containeraization">
            <a:extLst>
              <a:ext uri="{FF2B5EF4-FFF2-40B4-BE49-F238E27FC236}">
                <a16:creationId xmlns:a16="http://schemas.microsoft.com/office/drawing/2014/main" id="{57350024-168E-FE8C-6D6D-3BCAF00D7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76675" y="3263164"/>
            <a:ext cx="4286250" cy="263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93C5878-D31D-9348-A398-BD6172AE0E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0574" y="3263163"/>
            <a:ext cx="3240437" cy="263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62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E46D03E-26DB-E361-D3C9-213BF3A623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531814"/>
            <a:ext cx="4457690" cy="1720850"/>
          </a:xfrm>
        </p:spPr>
        <p:txBody>
          <a:bodyPr anchor="ctr">
            <a:normAutofit/>
          </a:bodyPr>
          <a:lstStyle/>
          <a:p>
            <a:r>
              <a:rPr lang="fr-FR" dirty="0"/>
              <a:t>CONTENEUR VS MACHINE VIRTUELLE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9537094-1ACC-FBBE-2EAF-0775557AC0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531815"/>
            <a:ext cx="4451347" cy="1720850"/>
          </a:xfrm>
        </p:spPr>
        <p:txBody>
          <a:bodyPr anchor="ctr">
            <a:normAutofit/>
          </a:bodyPr>
          <a:lstStyle/>
          <a:p>
            <a:endParaRPr lang="fr-FR" dirty="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 5">
            <a:extLst>
              <a:ext uri="{FF2B5EF4-FFF2-40B4-BE49-F238E27FC236}">
                <a16:creationId xmlns:a16="http://schemas.microsoft.com/office/drawing/2014/main" id="{5C6FBF2C-C519-CC70-2071-0E85A892B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39" y="3494952"/>
            <a:ext cx="5421600" cy="2168640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B189BB40-CE0A-4DF7-4846-AA512A0482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412" y="3412685"/>
            <a:ext cx="5421600" cy="233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40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503236-BB49-261B-E6DE-6B83B3743D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749300"/>
          </a:xfrm>
        </p:spPr>
        <p:txBody>
          <a:bodyPr/>
          <a:lstStyle/>
          <a:p>
            <a:r>
              <a:rPr lang="fr-FR" dirty="0"/>
              <a:t>Les fonctions de docker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C9D3175-22A0-917D-5582-225C61526E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06285" y="2509935"/>
            <a:ext cx="8528179" cy="3778898"/>
          </a:xfrm>
        </p:spPr>
        <p:txBody>
          <a:bodyPr>
            <a:normAutofit fontScale="92500" lnSpcReduction="1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fr-FR" noProof="0" dirty="0"/>
              <a:t>Build</a:t>
            </a:r>
          </a:p>
          <a:p>
            <a:pPr marL="800100" lvl="1" indent="-342900" algn="l">
              <a:buFont typeface="+mj-lt"/>
              <a:buAutoNum type="arabicPeriod"/>
              <a:defRPr/>
            </a:pPr>
            <a:r>
              <a:rPr lang="fr-FR" sz="1600" noProof="0" dirty="0"/>
              <a:t>Construire </a:t>
            </a:r>
            <a:r>
              <a:rPr lang="fr-FR" sz="1600" b="1" noProof="0" dirty="0"/>
              <a:t>une image </a:t>
            </a:r>
            <a:r>
              <a:rPr lang="fr-FR" sz="1600" noProof="0" dirty="0"/>
              <a:t>d’un </a:t>
            </a:r>
            <a:r>
              <a:rPr lang="fr-FR" sz="1600" b="1" noProof="0" dirty="0"/>
              <a:t>conteneur</a:t>
            </a:r>
            <a:r>
              <a:rPr lang="fr-FR" sz="1600" noProof="0" dirty="0"/>
              <a:t>.</a:t>
            </a:r>
          </a:p>
          <a:p>
            <a:pPr marL="800100" lvl="1" indent="-342900" algn="l">
              <a:buFont typeface="+mj-lt"/>
              <a:buAutoNum type="arabicPeriod"/>
              <a:defRPr/>
            </a:pPr>
            <a:r>
              <a:rPr lang="fr-FR" sz="1600" noProof="0" dirty="0"/>
              <a:t>De façon manuelle et interactive (docker commit).</a:t>
            </a:r>
          </a:p>
          <a:p>
            <a:pPr marL="800100" lvl="1" indent="-342900" algn="l">
              <a:buFont typeface="+mj-lt"/>
              <a:buAutoNum type="arabicPeriod"/>
              <a:defRPr/>
            </a:pPr>
            <a:r>
              <a:rPr lang="fr-FR" sz="1600" noProof="0" dirty="0"/>
              <a:t>De façon automatisée (Dockerfile).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fr-FR" noProof="0" dirty="0"/>
              <a:t>Ship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fr-FR" sz="1600" noProof="0" dirty="0"/>
              <a:t>Partage des images sur un registry</a:t>
            </a:r>
          </a:p>
          <a:p>
            <a:pPr marL="1257300" lvl="2" indent="-342900" algn="l">
              <a:buFont typeface="+mj-lt"/>
              <a:buAutoNum type="arabicParenR"/>
              <a:defRPr/>
            </a:pPr>
            <a:r>
              <a:rPr lang="fr-FR" sz="1600" noProof="0" dirty="0"/>
              <a:t>Docker push.</a:t>
            </a:r>
          </a:p>
          <a:p>
            <a:pPr marL="1257300" lvl="2" indent="-342900" algn="l">
              <a:buFont typeface="+mj-lt"/>
              <a:buAutoNum type="arabicParenR"/>
              <a:defRPr/>
            </a:pPr>
            <a:r>
              <a:rPr lang="fr-FR" sz="1600" noProof="0" dirty="0"/>
              <a:t>Docker pull.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fr-FR" noProof="0" dirty="0"/>
              <a:t>Run</a:t>
            </a:r>
          </a:p>
          <a:p>
            <a:pPr marL="742950" lvl="1" indent="-285750" algn="l">
              <a:buFont typeface="Arial" panose="020B0604020202020204" pitchFamily="34" charset="0"/>
              <a:buChar char="•"/>
              <a:defRPr/>
            </a:pPr>
            <a:r>
              <a:rPr lang="fr-FR" sz="1600" noProof="0" dirty="0"/>
              <a:t>Conteneur Linux.</a:t>
            </a:r>
          </a:p>
          <a:p>
            <a:pPr algn="l"/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614659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F1E83E3-87A1-ADCE-A07B-DB2FF4D88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540033"/>
            <a:ext cx="4426782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/>
              <a:t>Docker Build</a:t>
            </a:r>
          </a:p>
        </p:txBody>
      </p:sp>
      <p:cxnSp>
        <p:nvCxnSpPr>
          <p:cNvPr id="42" name="Straight Connector 1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717CEC27-82C5-512A-1078-B5C774FCF2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0" y="2759076"/>
            <a:ext cx="4996212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fr-FR" sz="2000" noProof="0" dirty="0"/>
              <a:t>Construction </a:t>
            </a:r>
            <a:r>
              <a:rPr lang="en-US" altLang="fr-FR" sz="2000" noProof="0" dirty="0" err="1"/>
              <a:t>d’image</a:t>
            </a:r>
            <a:r>
              <a:rPr lang="en-US" altLang="fr-FR" sz="2000" noProof="0" dirty="0"/>
              <a:t> </a:t>
            </a:r>
            <a:r>
              <a:rPr lang="en-US" altLang="fr-FR" sz="2000" noProof="0" dirty="0" err="1"/>
              <a:t>manuelle</a:t>
            </a:r>
            <a:r>
              <a:rPr lang="en-US" altLang="fr-FR" sz="2000" noProof="0" dirty="0"/>
              <a:t> (docker run + docker commit) </a:t>
            </a:r>
            <a:r>
              <a:rPr lang="en-US" altLang="fr-FR" sz="2000" noProof="0" dirty="0" err="1"/>
              <a:t>ou</a:t>
            </a:r>
            <a:r>
              <a:rPr lang="en-US" altLang="fr-FR" sz="2000" noProof="0" dirty="0"/>
              <a:t> </a:t>
            </a:r>
            <a:r>
              <a:rPr lang="en-US" altLang="fr-FR" sz="2000" noProof="0" dirty="0" err="1"/>
              <a:t>automatique</a:t>
            </a:r>
            <a:r>
              <a:rPr lang="en-US" altLang="fr-FR" sz="2000" noProof="0" dirty="0"/>
              <a:t> (docker build) à </a:t>
            </a:r>
            <a:r>
              <a:rPr lang="fr-FR" altLang="fr-FR" sz="2000" dirty="0"/>
              <a:t>partir</a:t>
            </a:r>
            <a:r>
              <a:rPr lang="en-US" altLang="fr-FR" sz="2000" noProof="0" dirty="0"/>
              <a:t> du </a:t>
            </a:r>
            <a:r>
              <a:rPr lang="en-US" altLang="fr-FR" sz="2000" noProof="0" dirty="0" err="1"/>
              <a:t>dockerfile</a:t>
            </a:r>
            <a:endParaRPr lang="en-US" altLang="fr-FR" sz="2000" noProof="0" dirty="0"/>
          </a:p>
          <a:p>
            <a:pPr algn="l"/>
            <a:r>
              <a:rPr lang="en-US" altLang="fr-FR" sz="2000" noProof="0" dirty="0"/>
              <a:t>Image Layers</a:t>
            </a:r>
          </a:p>
          <a:p>
            <a:pPr lvl="1" algn="l"/>
            <a:r>
              <a:rPr lang="en-US" altLang="fr-FR" noProof="0" dirty="0"/>
              <a:t>Simplifier, </a:t>
            </a:r>
            <a:r>
              <a:rPr lang="en-US" altLang="fr-FR" noProof="0" dirty="0" err="1"/>
              <a:t>optimiser</a:t>
            </a:r>
            <a:r>
              <a:rPr lang="en-US" altLang="fr-FR" noProof="0" dirty="0"/>
              <a:t> la construction</a:t>
            </a:r>
          </a:p>
          <a:p>
            <a:pPr algn="l"/>
            <a:endParaRPr lang="en-US" sz="2000" dirty="0"/>
          </a:p>
        </p:txBody>
      </p:sp>
      <p:pic>
        <p:nvPicPr>
          <p:cNvPr id="4" name="Screen Shot 2015-07-14 at 6.01.51 PM.png">
            <a:extLst>
              <a:ext uri="{FF2B5EF4-FFF2-40B4-BE49-F238E27FC236}">
                <a16:creationId xmlns:a16="http://schemas.microsoft.com/office/drawing/2014/main" id="{78DBFA12-E0A0-3247-CE9B-ED8BD7B34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4800" y="1716470"/>
            <a:ext cx="4996212" cy="3422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6575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865BE3C-DDBA-7D87-7FA5-34041C98F1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540033"/>
            <a:ext cx="4426782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altLang="fr-FR" noProof="0"/>
              <a:t>Docker File</a:t>
            </a:r>
            <a:endParaRPr lang="en-US"/>
          </a:p>
        </p:txBody>
      </p:sp>
      <p:cxnSp>
        <p:nvCxnSpPr>
          <p:cNvPr id="32" name="Straight Connector 28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F682673C-CC09-A7F0-68CB-23D43F3AC4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0" y="2759076"/>
            <a:ext cx="4460874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  <a:defRPr/>
            </a:pPr>
            <a:r>
              <a:rPr lang="en-US" sz="2000" noProof="0" dirty="0" err="1"/>
              <a:t>Fichier</a:t>
            </a:r>
            <a:r>
              <a:rPr lang="en-US" sz="2000" noProof="0" dirty="0"/>
              <a:t> </a:t>
            </a:r>
            <a:r>
              <a:rPr lang="en-US" sz="2000" noProof="0" dirty="0" err="1"/>
              <a:t>Texte</a:t>
            </a:r>
            <a:endParaRPr lang="en-US" sz="2000" noProof="0" dirty="0"/>
          </a:p>
          <a:p>
            <a:pPr marL="342900" indent="-342900" algn="l">
              <a:buFont typeface="Wingdings" panose="05000000000000000000" pitchFamily="2" charset="2"/>
              <a:buChar char="§"/>
              <a:defRPr/>
            </a:pPr>
            <a:r>
              <a:rPr lang="en-US" sz="2000" noProof="0" dirty="0"/>
              <a:t>Format </a:t>
            </a:r>
            <a:r>
              <a:rPr lang="en-US" sz="2000" noProof="0" dirty="0" err="1"/>
              <a:t>déclaratif</a:t>
            </a:r>
            <a:endParaRPr lang="en-US" sz="2000" noProof="0" dirty="0"/>
          </a:p>
          <a:p>
            <a:pPr marL="342900" indent="-342900" algn="l">
              <a:buFont typeface="Wingdings" panose="05000000000000000000" pitchFamily="2" charset="2"/>
              <a:buChar char="§"/>
              <a:defRPr/>
            </a:pPr>
            <a:r>
              <a:rPr lang="en-US" sz="2000" noProof="0" dirty="0" err="1"/>
              <a:t>Permet</a:t>
            </a:r>
            <a:r>
              <a:rPr lang="en-US" sz="2000" noProof="0" dirty="0"/>
              <a:t> de </a:t>
            </a:r>
            <a:r>
              <a:rPr lang="en-US" sz="2000" noProof="0" dirty="0" err="1"/>
              <a:t>construire</a:t>
            </a:r>
            <a:r>
              <a:rPr lang="en-US" sz="2000" noProof="0" dirty="0"/>
              <a:t> </a:t>
            </a:r>
            <a:r>
              <a:rPr lang="en-US" sz="2000" noProof="0" dirty="0" err="1"/>
              <a:t>une</a:t>
            </a:r>
            <a:r>
              <a:rPr lang="en-US" sz="2000" noProof="0" dirty="0"/>
              <a:t> image</a:t>
            </a:r>
          </a:p>
          <a:p>
            <a:pPr algn="l"/>
            <a:endParaRPr lang="en-US" sz="2000" dirty="0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2C6D50E8-97B3-4796-CC23-0107E4B8002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640586" y="1789512"/>
            <a:ext cx="5010426" cy="3276320"/>
            <a:chOff x="3572" y="300"/>
            <a:chExt cx="2115" cy="1383"/>
          </a:xfrm>
        </p:grpSpPr>
        <p:sp>
          <p:nvSpPr>
            <p:cNvPr id="6" name="AutoShape 4">
              <a:extLst>
                <a:ext uri="{FF2B5EF4-FFF2-40B4-BE49-F238E27FC236}">
                  <a16:creationId xmlns:a16="http://schemas.microsoft.com/office/drawing/2014/main" id="{FAFA7976-F02D-06C9-FD59-90E43C70977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3578" y="300"/>
              <a:ext cx="2109" cy="13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7E759D01-BE3E-6327-CC10-24B01AC54F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2" y="300"/>
              <a:ext cx="2114" cy="1363"/>
            </a:xfrm>
            <a:custGeom>
              <a:avLst/>
              <a:gdLst>
                <a:gd name="T0" fmla="*/ 2293 w 4404"/>
                <a:gd name="T1" fmla="*/ 897 h 2840"/>
                <a:gd name="T2" fmla="*/ 2743 w 4404"/>
                <a:gd name="T3" fmla="*/ 897 h 2840"/>
                <a:gd name="T4" fmla="*/ 2743 w 4404"/>
                <a:gd name="T5" fmla="*/ 1356 h 2840"/>
                <a:gd name="T6" fmla="*/ 2969 w 4404"/>
                <a:gd name="T7" fmla="*/ 1356 h 2840"/>
                <a:gd name="T8" fmla="*/ 3281 w 4404"/>
                <a:gd name="T9" fmla="*/ 1304 h 2840"/>
                <a:gd name="T10" fmla="*/ 3433 w 4404"/>
                <a:gd name="T11" fmla="*/ 1236 h 2840"/>
                <a:gd name="T12" fmla="*/ 3328 w 4404"/>
                <a:gd name="T13" fmla="*/ 945 h 2840"/>
                <a:gd name="T14" fmla="*/ 3439 w 4404"/>
                <a:gd name="T15" fmla="*/ 513 h 2840"/>
                <a:gd name="T16" fmla="*/ 3485 w 4404"/>
                <a:gd name="T17" fmla="*/ 459 h 2840"/>
                <a:gd name="T18" fmla="*/ 3541 w 4404"/>
                <a:gd name="T19" fmla="*/ 504 h 2840"/>
                <a:gd name="T20" fmla="*/ 3823 w 4404"/>
                <a:gd name="T21" fmla="*/ 957 h 2840"/>
                <a:gd name="T22" fmla="*/ 4343 w 4404"/>
                <a:gd name="T23" fmla="*/ 1005 h 2840"/>
                <a:gd name="T24" fmla="*/ 4404 w 4404"/>
                <a:gd name="T25" fmla="*/ 1041 h 2840"/>
                <a:gd name="T26" fmla="*/ 4372 w 4404"/>
                <a:gd name="T27" fmla="*/ 1104 h 2840"/>
                <a:gd name="T28" fmla="*/ 3720 w 4404"/>
                <a:gd name="T29" fmla="*/ 1415 h 2840"/>
                <a:gd name="T30" fmla="*/ 1460 w 4404"/>
                <a:gd name="T31" fmla="*/ 2840 h 2840"/>
                <a:gd name="T32" fmla="*/ 168 w 4404"/>
                <a:gd name="T33" fmla="*/ 2172 h 2840"/>
                <a:gd name="T34" fmla="*/ 164 w 4404"/>
                <a:gd name="T35" fmla="*/ 2164 h 2840"/>
                <a:gd name="T36" fmla="*/ 124 w 4404"/>
                <a:gd name="T37" fmla="*/ 2081 h 2840"/>
                <a:gd name="T38" fmla="*/ 20 w 4404"/>
                <a:gd name="T39" fmla="*/ 1421 h 2840"/>
                <a:gd name="T40" fmla="*/ 27 w 4404"/>
                <a:gd name="T41" fmla="*/ 1353 h 2840"/>
                <a:gd name="T42" fmla="*/ 411 w 4404"/>
                <a:gd name="T43" fmla="*/ 1353 h 2840"/>
                <a:gd name="T44" fmla="*/ 411 w 4404"/>
                <a:gd name="T45" fmla="*/ 897 h 2840"/>
                <a:gd name="T46" fmla="*/ 859 w 4404"/>
                <a:gd name="T47" fmla="*/ 897 h 2840"/>
                <a:gd name="T48" fmla="*/ 859 w 4404"/>
                <a:gd name="T49" fmla="*/ 449 h 2840"/>
                <a:gd name="T50" fmla="*/ 1756 w 4404"/>
                <a:gd name="T51" fmla="*/ 449 h 2840"/>
                <a:gd name="T52" fmla="*/ 1756 w 4404"/>
                <a:gd name="T53" fmla="*/ 0 h 2840"/>
                <a:gd name="T54" fmla="*/ 2295 w 4404"/>
                <a:gd name="T55" fmla="*/ 0 h 2840"/>
                <a:gd name="T56" fmla="*/ 2295 w 4404"/>
                <a:gd name="T57" fmla="*/ 897 h 2840"/>
                <a:gd name="T58" fmla="*/ 2293 w 4404"/>
                <a:gd name="T59" fmla="*/ 897 h 2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404" h="2840">
                  <a:moveTo>
                    <a:pt x="2293" y="897"/>
                  </a:moveTo>
                  <a:lnTo>
                    <a:pt x="2743" y="897"/>
                  </a:lnTo>
                  <a:lnTo>
                    <a:pt x="2743" y="1356"/>
                  </a:lnTo>
                  <a:lnTo>
                    <a:pt x="2969" y="1356"/>
                  </a:lnTo>
                  <a:cubicBezTo>
                    <a:pt x="3075" y="1356"/>
                    <a:pt x="3181" y="1337"/>
                    <a:pt x="3281" y="1304"/>
                  </a:cubicBezTo>
                  <a:cubicBezTo>
                    <a:pt x="3331" y="1288"/>
                    <a:pt x="3385" y="1264"/>
                    <a:pt x="3433" y="1236"/>
                  </a:cubicBezTo>
                  <a:cubicBezTo>
                    <a:pt x="3369" y="1153"/>
                    <a:pt x="3337" y="1049"/>
                    <a:pt x="3328" y="945"/>
                  </a:cubicBezTo>
                  <a:cubicBezTo>
                    <a:pt x="3315" y="805"/>
                    <a:pt x="3343" y="623"/>
                    <a:pt x="3439" y="513"/>
                  </a:cubicBezTo>
                  <a:lnTo>
                    <a:pt x="3485" y="459"/>
                  </a:lnTo>
                  <a:lnTo>
                    <a:pt x="3541" y="504"/>
                  </a:lnTo>
                  <a:cubicBezTo>
                    <a:pt x="3683" y="617"/>
                    <a:pt x="3801" y="776"/>
                    <a:pt x="3823" y="957"/>
                  </a:cubicBezTo>
                  <a:cubicBezTo>
                    <a:pt x="3993" y="907"/>
                    <a:pt x="4193" y="919"/>
                    <a:pt x="4343" y="1005"/>
                  </a:cubicBezTo>
                  <a:lnTo>
                    <a:pt x="4404" y="1041"/>
                  </a:lnTo>
                  <a:lnTo>
                    <a:pt x="4372" y="1104"/>
                  </a:lnTo>
                  <a:cubicBezTo>
                    <a:pt x="4245" y="1352"/>
                    <a:pt x="3980" y="1428"/>
                    <a:pt x="3720" y="1415"/>
                  </a:cubicBezTo>
                  <a:cubicBezTo>
                    <a:pt x="3332" y="2383"/>
                    <a:pt x="2485" y="2840"/>
                    <a:pt x="1460" y="2840"/>
                  </a:cubicBezTo>
                  <a:cubicBezTo>
                    <a:pt x="931" y="2840"/>
                    <a:pt x="444" y="2641"/>
                    <a:pt x="168" y="2172"/>
                  </a:cubicBezTo>
                  <a:lnTo>
                    <a:pt x="164" y="2164"/>
                  </a:lnTo>
                  <a:lnTo>
                    <a:pt x="124" y="2081"/>
                  </a:lnTo>
                  <a:cubicBezTo>
                    <a:pt x="31" y="1875"/>
                    <a:pt x="0" y="1648"/>
                    <a:pt x="20" y="1421"/>
                  </a:cubicBezTo>
                  <a:lnTo>
                    <a:pt x="27" y="1353"/>
                  </a:lnTo>
                  <a:lnTo>
                    <a:pt x="411" y="1353"/>
                  </a:lnTo>
                  <a:lnTo>
                    <a:pt x="411" y="897"/>
                  </a:lnTo>
                  <a:lnTo>
                    <a:pt x="859" y="897"/>
                  </a:lnTo>
                  <a:lnTo>
                    <a:pt x="859" y="449"/>
                  </a:lnTo>
                  <a:lnTo>
                    <a:pt x="1756" y="449"/>
                  </a:lnTo>
                  <a:lnTo>
                    <a:pt x="1756" y="0"/>
                  </a:lnTo>
                  <a:lnTo>
                    <a:pt x="2295" y="0"/>
                  </a:lnTo>
                  <a:lnTo>
                    <a:pt x="2295" y="897"/>
                  </a:lnTo>
                  <a:lnTo>
                    <a:pt x="2293" y="897"/>
                  </a:lnTo>
                  <a:close/>
                </a:path>
              </a:pathLst>
            </a:custGeom>
            <a:solidFill>
              <a:srgbClr val="3A4E5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3F4331F0-B691-A90D-B639-7C93B245EE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06" y="570"/>
              <a:ext cx="2034" cy="1058"/>
            </a:xfrm>
            <a:custGeom>
              <a:avLst/>
              <a:gdLst>
                <a:gd name="T0" fmla="*/ 3676 w 4236"/>
                <a:gd name="T1" fmla="*/ 504 h 2204"/>
                <a:gd name="T2" fmla="*/ 3422 w 4236"/>
                <a:gd name="T3" fmla="*/ 0 h 2204"/>
                <a:gd name="T4" fmla="*/ 3474 w 4236"/>
                <a:gd name="T5" fmla="*/ 682 h 2204"/>
                <a:gd name="T6" fmla="*/ 2898 w 4236"/>
                <a:gd name="T7" fmla="*/ 868 h 2204"/>
                <a:gd name="T8" fmla="*/ 22 w 4236"/>
                <a:gd name="T9" fmla="*/ 868 h 2204"/>
                <a:gd name="T10" fmla="*/ 141 w 4236"/>
                <a:gd name="T11" fmla="*/ 1536 h 2204"/>
                <a:gd name="T12" fmla="*/ 174 w 4236"/>
                <a:gd name="T13" fmla="*/ 1596 h 2204"/>
                <a:gd name="T14" fmla="*/ 242 w 4236"/>
                <a:gd name="T15" fmla="*/ 1697 h 2204"/>
                <a:gd name="T16" fmla="*/ 569 w 4236"/>
                <a:gd name="T17" fmla="*/ 1705 h 2204"/>
                <a:gd name="T18" fmla="*/ 1046 w 4236"/>
                <a:gd name="T19" fmla="*/ 1636 h 2204"/>
                <a:gd name="T20" fmla="*/ 1090 w 4236"/>
                <a:gd name="T21" fmla="*/ 1657 h 2204"/>
                <a:gd name="T22" fmla="*/ 1069 w 4236"/>
                <a:gd name="T23" fmla="*/ 1701 h 2204"/>
                <a:gd name="T24" fmla="*/ 1018 w 4236"/>
                <a:gd name="T25" fmla="*/ 1717 h 2204"/>
                <a:gd name="T26" fmla="*/ 689 w 4236"/>
                <a:gd name="T27" fmla="*/ 1770 h 2204"/>
                <a:gd name="T28" fmla="*/ 681 w 4236"/>
                <a:gd name="T29" fmla="*/ 1772 h 2204"/>
                <a:gd name="T30" fmla="*/ 666 w 4236"/>
                <a:gd name="T31" fmla="*/ 1773 h 2204"/>
                <a:gd name="T32" fmla="*/ 501 w 4236"/>
                <a:gd name="T33" fmla="*/ 1777 h 2204"/>
                <a:gd name="T34" fmla="*/ 308 w 4236"/>
                <a:gd name="T35" fmla="*/ 1772 h 2204"/>
                <a:gd name="T36" fmla="*/ 306 w 4236"/>
                <a:gd name="T37" fmla="*/ 1773 h 2204"/>
                <a:gd name="T38" fmla="*/ 1390 w 4236"/>
                <a:gd name="T39" fmla="*/ 2204 h 2204"/>
                <a:gd name="T40" fmla="*/ 3601 w 4236"/>
                <a:gd name="T41" fmla="*/ 774 h 2204"/>
                <a:gd name="T42" fmla="*/ 4236 w 4236"/>
                <a:gd name="T43" fmla="*/ 508 h 2204"/>
                <a:gd name="T44" fmla="*/ 3676 w 4236"/>
                <a:gd name="T45" fmla="*/ 504 h 2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236" h="2204">
                  <a:moveTo>
                    <a:pt x="3676" y="504"/>
                  </a:moveTo>
                  <a:cubicBezTo>
                    <a:pt x="3706" y="270"/>
                    <a:pt x="3530" y="86"/>
                    <a:pt x="3422" y="0"/>
                  </a:cubicBezTo>
                  <a:cubicBezTo>
                    <a:pt x="3297" y="144"/>
                    <a:pt x="3278" y="524"/>
                    <a:pt x="3474" y="682"/>
                  </a:cubicBezTo>
                  <a:cubicBezTo>
                    <a:pt x="3365" y="780"/>
                    <a:pt x="3134" y="868"/>
                    <a:pt x="2898" y="868"/>
                  </a:cubicBezTo>
                  <a:lnTo>
                    <a:pt x="22" y="868"/>
                  </a:lnTo>
                  <a:cubicBezTo>
                    <a:pt x="0" y="1114"/>
                    <a:pt x="42" y="1341"/>
                    <a:pt x="141" y="1536"/>
                  </a:cubicBezTo>
                  <a:lnTo>
                    <a:pt x="174" y="1596"/>
                  </a:lnTo>
                  <a:cubicBezTo>
                    <a:pt x="196" y="1630"/>
                    <a:pt x="218" y="1665"/>
                    <a:pt x="242" y="1697"/>
                  </a:cubicBezTo>
                  <a:cubicBezTo>
                    <a:pt x="361" y="1705"/>
                    <a:pt x="469" y="1708"/>
                    <a:pt x="569" y="1705"/>
                  </a:cubicBezTo>
                  <a:cubicBezTo>
                    <a:pt x="765" y="1701"/>
                    <a:pt x="925" y="1677"/>
                    <a:pt x="1046" y="1636"/>
                  </a:cubicBezTo>
                  <a:cubicBezTo>
                    <a:pt x="1065" y="1629"/>
                    <a:pt x="1084" y="1638"/>
                    <a:pt x="1090" y="1657"/>
                  </a:cubicBezTo>
                  <a:cubicBezTo>
                    <a:pt x="1097" y="1676"/>
                    <a:pt x="1088" y="1694"/>
                    <a:pt x="1069" y="1701"/>
                  </a:cubicBezTo>
                  <a:cubicBezTo>
                    <a:pt x="1053" y="1706"/>
                    <a:pt x="1036" y="1712"/>
                    <a:pt x="1018" y="1717"/>
                  </a:cubicBezTo>
                  <a:cubicBezTo>
                    <a:pt x="922" y="1744"/>
                    <a:pt x="821" y="1762"/>
                    <a:pt x="689" y="1770"/>
                  </a:cubicBezTo>
                  <a:cubicBezTo>
                    <a:pt x="697" y="1770"/>
                    <a:pt x="681" y="1772"/>
                    <a:pt x="681" y="1772"/>
                  </a:cubicBezTo>
                  <a:cubicBezTo>
                    <a:pt x="677" y="1772"/>
                    <a:pt x="670" y="1773"/>
                    <a:pt x="666" y="1773"/>
                  </a:cubicBezTo>
                  <a:cubicBezTo>
                    <a:pt x="614" y="1776"/>
                    <a:pt x="558" y="1777"/>
                    <a:pt x="501" y="1777"/>
                  </a:cubicBezTo>
                  <a:cubicBezTo>
                    <a:pt x="438" y="1777"/>
                    <a:pt x="377" y="1776"/>
                    <a:pt x="308" y="1772"/>
                  </a:cubicBezTo>
                  <a:lnTo>
                    <a:pt x="306" y="1773"/>
                  </a:lnTo>
                  <a:cubicBezTo>
                    <a:pt x="546" y="2042"/>
                    <a:pt x="921" y="2204"/>
                    <a:pt x="1390" y="2204"/>
                  </a:cubicBezTo>
                  <a:cubicBezTo>
                    <a:pt x="2384" y="2204"/>
                    <a:pt x="3228" y="1764"/>
                    <a:pt x="3601" y="774"/>
                  </a:cubicBezTo>
                  <a:cubicBezTo>
                    <a:pt x="3866" y="801"/>
                    <a:pt x="4121" y="734"/>
                    <a:pt x="4236" y="508"/>
                  </a:cubicBezTo>
                  <a:cubicBezTo>
                    <a:pt x="4049" y="401"/>
                    <a:pt x="3812" y="436"/>
                    <a:pt x="3676" y="504"/>
                  </a:cubicBezTo>
                  <a:close/>
                </a:path>
              </a:pathLst>
            </a:custGeom>
            <a:solidFill>
              <a:srgbClr val="08AADA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BD896D05-AB1F-499B-DB97-3B6C1FBF9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3" y="570"/>
              <a:ext cx="1692" cy="933"/>
            </a:xfrm>
            <a:custGeom>
              <a:avLst/>
              <a:gdLst>
                <a:gd name="T0" fmla="*/ 3496 w 3526"/>
                <a:gd name="T1" fmla="*/ 504 h 1944"/>
                <a:gd name="T2" fmla="*/ 3242 w 3526"/>
                <a:gd name="T3" fmla="*/ 0 h 1944"/>
                <a:gd name="T4" fmla="*/ 3294 w 3526"/>
                <a:gd name="T5" fmla="*/ 682 h 1944"/>
                <a:gd name="T6" fmla="*/ 2718 w 3526"/>
                <a:gd name="T7" fmla="*/ 868 h 1944"/>
                <a:gd name="T8" fmla="*/ 12 w 3526"/>
                <a:gd name="T9" fmla="*/ 868 h 1944"/>
                <a:gd name="T10" fmla="*/ 388 w 3526"/>
                <a:gd name="T11" fmla="*/ 1705 h 1944"/>
                <a:gd name="T12" fmla="*/ 865 w 3526"/>
                <a:gd name="T13" fmla="*/ 1636 h 1944"/>
                <a:gd name="T14" fmla="*/ 909 w 3526"/>
                <a:gd name="T15" fmla="*/ 1657 h 1944"/>
                <a:gd name="T16" fmla="*/ 888 w 3526"/>
                <a:gd name="T17" fmla="*/ 1701 h 1944"/>
                <a:gd name="T18" fmla="*/ 837 w 3526"/>
                <a:gd name="T19" fmla="*/ 1717 h 1944"/>
                <a:gd name="T20" fmla="*/ 498 w 3526"/>
                <a:gd name="T21" fmla="*/ 1773 h 1944"/>
                <a:gd name="T22" fmla="*/ 496 w 3526"/>
                <a:gd name="T23" fmla="*/ 1770 h 1944"/>
                <a:gd name="T24" fmla="*/ 1886 w 3526"/>
                <a:gd name="T25" fmla="*/ 1728 h 1944"/>
                <a:gd name="T26" fmla="*/ 3513 w 3526"/>
                <a:gd name="T27" fmla="*/ 496 h 1944"/>
                <a:gd name="T28" fmla="*/ 3496 w 3526"/>
                <a:gd name="T29" fmla="*/ 504 h 1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526" h="1944">
                  <a:moveTo>
                    <a:pt x="3496" y="504"/>
                  </a:moveTo>
                  <a:cubicBezTo>
                    <a:pt x="3526" y="270"/>
                    <a:pt x="3350" y="86"/>
                    <a:pt x="3242" y="0"/>
                  </a:cubicBezTo>
                  <a:cubicBezTo>
                    <a:pt x="3117" y="144"/>
                    <a:pt x="3098" y="524"/>
                    <a:pt x="3294" y="682"/>
                  </a:cubicBezTo>
                  <a:cubicBezTo>
                    <a:pt x="3185" y="780"/>
                    <a:pt x="2954" y="868"/>
                    <a:pt x="2718" y="868"/>
                  </a:cubicBezTo>
                  <a:lnTo>
                    <a:pt x="12" y="868"/>
                  </a:lnTo>
                  <a:cubicBezTo>
                    <a:pt x="0" y="1245"/>
                    <a:pt x="140" y="1532"/>
                    <a:pt x="388" y="1705"/>
                  </a:cubicBezTo>
                  <a:cubicBezTo>
                    <a:pt x="584" y="1701"/>
                    <a:pt x="744" y="1677"/>
                    <a:pt x="865" y="1636"/>
                  </a:cubicBezTo>
                  <a:cubicBezTo>
                    <a:pt x="884" y="1629"/>
                    <a:pt x="902" y="1638"/>
                    <a:pt x="909" y="1657"/>
                  </a:cubicBezTo>
                  <a:cubicBezTo>
                    <a:pt x="916" y="1676"/>
                    <a:pt x="906" y="1694"/>
                    <a:pt x="888" y="1701"/>
                  </a:cubicBezTo>
                  <a:cubicBezTo>
                    <a:pt x="872" y="1706"/>
                    <a:pt x="854" y="1712"/>
                    <a:pt x="837" y="1717"/>
                  </a:cubicBezTo>
                  <a:cubicBezTo>
                    <a:pt x="741" y="1744"/>
                    <a:pt x="630" y="1765"/>
                    <a:pt x="498" y="1773"/>
                  </a:cubicBezTo>
                  <a:lnTo>
                    <a:pt x="496" y="1770"/>
                  </a:lnTo>
                  <a:cubicBezTo>
                    <a:pt x="834" y="1944"/>
                    <a:pt x="1324" y="1944"/>
                    <a:pt x="1886" y="1728"/>
                  </a:cubicBezTo>
                  <a:cubicBezTo>
                    <a:pt x="2517" y="1485"/>
                    <a:pt x="3104" y="1024"/>
                    <a:pt x="3513" y="496"/>
                  </a:cubicBezTo>
                  <a:cubicBezTo>
                    <a:pt x="3508" y="498"/>
                    <a:pt x="3501" y="501"/>
                    <a:pt x="3496" y="504"/>
                  </a:cubicBezTo>
                  <a:close/>
                </a:path>
              </a:pathLst>
            </a:custGeom>
            <a:solidFill>
              <a:srgbClr val="2BB8EB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E71B1DA3-9687-073B-F9BC-4FA303392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0" y="1131"/>
              <a:ext cx="1623" cy="497"/>
            </a:xfrm>
            <a:custGeom>
              <a:avLst/>
              <a:gdLst>
                <a:gd name="T0" fmla="*/ 0 w 3381"/>
                <a:gd name="T1" fmla="*/ 0 h 1036"/>
                <a:gd name="T2" fmla="*/ 113 w 3381"/>
                <a:gd name="T3" fmla="*/ 368 h 1036"/>
                <a:gd name="T4" fmla="*/ 146 w 3381"/>
                <a:gd name="T5" fmla="*/ 428 h 1036"/>
                <a:gd name="T6" fmla="*/ 214 w 3381"/>
                <a:gd name="T7" fmla="*/ 529 h 1036"/>
                <a:gd name="T8" fmla="*/ 541 w 3381"/>
                <a:gd name="T9" fmla="*/ 537 h 1036"/>
                <a:gd name="T10" fmla="*/ 1018 w 3381"/>
                <a:gd name="T11" fmla="*/ 468 h 1036"/>
                <a:gd name="T12" fmla="*/ 1062 w 3381"/>
                <a:gd name="T13" fmla="*/ 489 h 1036"/>
                <a:gd name="T14" fmla="*/ 1041 w 3381"/>
                <a:gd name="T15" fmla="*/ 533 h 1036"/>
                <a:gd name="T16" fmla="*/ 990 w 3381"/>
                <a:gd name="T17" fmla="*/ 549 h 1036"/>
                <a:gd name="T18" fmla="*/ 653 w 3381"/>
                <a:gd name="T19" fmla="*/ 604 h 1036"/>
                <a:gd name="T20" fmla="*/ 636 w 3381"/>
                <a:gd name="T21" fmla="*/ 604 h 1036"/>
                <a:gd name="T22" fmla="*/ 470 w 3381"/>
                <a:gd name="T23" fmla="*/ 609 h 1036"/>
                <a:gd name="T24" fmla="*/ 274 w 3381"/>
                <a:gd name="T25" fmla="*/ 604 h 1036"/>
                <a:gd name="T26" fmla="*/ 1361 w 3381"/>
                <a:gd name="T27" fmla="*/ 1036 h 1036"/>
                <a:gd name="T28" fmla="*/ 3381 w 3381"/>
                <a:gd name="T29" fmla="*/ 0 h 1036"/>
                <a:gd name="T30" fmla="*/ 0 w 3381"/>
                <a:gd name="T31" fmla="*/ 0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381" h="1036">
                  <a:moveTo>
                    <a:pt x="0" y="0"/>
                  </a:moveTo>
                  <a:cubicBezTo>
                    <a:pt x="17" y="132"/>
                    <a:pt x="56" y="256"/>
                    <a:pt x="113" y="368"/>
                  </a:cubicBezTo>
                  <a:lnTo>
                    <a:pt x="146" y="428"/>
                  </a:lnTo>
                  <a:cubicBezTo>
                    <a:pt x="168" y="462"/>
                    <a:pt x="190" y="497"/>
                    <a:pt x="214" y="529"/>
                  </a:cubicBezTo>
                  <a:cubicBezTo>
                    <a:pt x="333" y="537"/>
                    <a:pt x="441" y="540"/>
                    <a:pt x="541" y="537"/>
                  </a:cubicBezTo>
                  <a:cubicBezTo>
                    <a:pt x="737" y="533"/>
                    <a:pt x="897" y="509"/>
                    <a:pt x="1018" y="468"/>
                  </a:cubicBezTo>
                  <a:cubicBezTo>
                    <a:pt x="1037" y="461"/>
                    <a:pt x="1056" y="470"/>
                    <a:pt x="1062" y="489"/>
                  </a:cubicBezTo>
                  <a:cubicBezTo>
                    <a:pt x="1069" y="508"/>
                    <a:pt x="1060" y="526"/>
                    <a:pt x="1041" y="533"/>
                  </a:cubicBezTo>
                  <a:cubicBezTo>
                    <a:pt x="1025" y="538"/>
                    <a:pt x="1008" y="544"/>
                    <a:pt x="990" y="549"/>
                  </a:cubicBezTo>
                  <a:cubicBezTo>
                    <a:pt x="894" y="576"/>
                    <a:pt x="785" y="596"/>
                    <a:pt x="653" y="604"/>
                  </a:cubicBezTo>
                  <a:lnTo>
                    <a:pt x="636" y="604"/>
                  </a:lnTo>
                  <a:cubicBezTo>
                    <a:pt x="584" y="606"/>
                    <a:pt x="528" y="609"/>
                    <a:pt x="470" y="609"/>
                  </a:cubicBezTo>
                  <a:cubicBezTo>
                    <a:pt x="408" y="609"/>
                    <a:pt x="344" y="608"/>
                    <a:pt x="274" y="604"/>
                  </a:cubicBezTo>
                  <a:cubicBezTo>
                    <a:pt x="514" y="873"/>
                    <a:pt x="890" y="1036"/>
                    <a:pt x="1361" y="1036"/>
                  </a:cubicBezTo>
                  <a:cubicBezTo>
                    <a:pt x="2212" y="1036"/>
                    <a:pt x="2952" y="713"/>
                    <a:pt x="338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CB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2796C19-29BE-E3CD-D14E-A3F274383A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1" y="1130"/>
              <a:ext cx="1349" cy="374"/>
            </a:xfrm>
            <a:custGeom>
              <a:avLst/>
              <a:gdLst>
                <a:gd name="T0" fmla="*/ 0 w 2811"/>
                <a:gd name="T1" fmla="*/ 2 h 779"/>
                <a:gd name="T2" fmla="*/ 351 w 2811"/>
                <a:gd name="T3" fmla="*/ 539 h 779"/>
                <a:gd name="T4" fmla="*/ 828 w 2811"/>
                <a:gd name="T5" fmla="*/ 470 h 779"/>
                <a:gd name="T6" fmla="*/ 872 w 2811"/>
                <a:gd name="T7" fmla="*/ 491 h 779"/>
                <a:gd name="T8" fmla="*/ 851 w 2811"/>
                <a:gd name="T9" fmla="*/ 535 h 779"/>
                <a:gd name="T10" fmla="*/ 800 w 2811"/>
                <a:gd name="T11" fmla="*/ 551 h 779"/>
                <a:gd name="T12" fmla="*/ 460 w 2811"/>
                <a:gd name="T13" fmla="*/ 606 h 779"/>
                <a:gd name="T14" fmla="*/ 1850 w 2811"/>
                <a:gd name="T15" fmla="*/ 560 h 779"/>
                <a:gd name="T16" fmla="*/ 2811 w 2811"/>
                <a:gd name="T17" fmla="*/ 0 h 779"/>
                <a:gd name="T18" fmla="*/ 0 w 2811"/>
                <a:gd name="T19" fmla="*/ 0 h 779"/>
                <a:gd name="T20" fmla="*/ 0 w 2811"/>
                <a:gd name="T21" fmla="*/ 2 h 7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11" h="779">
                  <a:moveTo>
                    <a:pt x="0" y="2"/>
                  </a:moveTo>
                  <a:cubicBezTo>
                    <a:pt x="51" y="234"/>
                    <a:pt x="174" y="415"/>
                    <a:pt x="351" y="539"/>
                  </a:cubicBezTo>
                  <a:cubicBezTo>
                    <a:pt x="547" y="535"/>
                    <a:pt x="707" y="511"/>
                    <a:pt x="828" y="470"/>
                  </a:cubicBezTo>
                  <a:cubicBezTo>
                    <a:pt x="847" y="463"/>
                    <a:pt x="866" y="472"/>
                    <a:pt x="872" y="491"/>
                  </a:cubicBezTo>
                  <a:cubicBezTo>
                    <a:pt x="879" y="510"/>
                    <a:pt x="870" y="528"/>
                    <a:pt x="851" y="535"/>
                  </a:cubicBezTo>
                  <a:cubicBezTo>
                    <a:pt x="835" y="540"/>
                    <a:pt x="818" y="546"/>
                    <a:pt x="800" y="551"/>
                  </a:cubicBezTo>
                  <a:cubicBezTo>
                    <a:pt x="704" y="578"/>
                    <a:pt x="592" y="598"/>
                    <a:pt x="460" y="606"/>
                  </a:cubicBezTo>
                  <a:cubicBezTo>
                    <a:pt x="799" y="779"/>
                    <a:pt x="1287" y="776"/>
                    <a:pt x="1850" y="560"/>
                  </a:cubicBezTo>
                  <a:cubicBezTo>
                    <a:pt x="2190" y="430"/>
                    <a:pt x="2518" y="235"/>
                    <a:pt x="2811" y="0"/>
                  </a:cubicBezTo>
                  <a:lnTo>
                    <a:pt x="0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069BC6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2111E38-0CC7-57A1-BFE0-ED24250A1F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4" y="552"/>
              <a:ext cx="402" cy="401"/>
            </a:xfrm>
            <a:custGeom>
              <a:avLst/>
              <a:gdLst>
                <a:gd name="T0" fmla="*/ 357 w 838"/>
                <a:gd name="T1" fmla="*/ 480 h 837"/>
                <a:gd name="T2" fmla="*/ 326 w 838"/>
                <a:gd name="T3" fmla="*/ 804 h 837"/>
                <a:gd name="T4" fmla="*/ 266 w 838"/>
                <a:gd name="T5" fmla="*/ 480 h 837"/>
                <a:gd name="T6" fmla="*/ 298 w 838"/>
                <a:gd name="T7" fmla="*/ 804 h 837"/>
                <a:gd name="T8" fmla="*/ 266 w 838"/>
                <a:gd name="T9" fmla="*/ 480 h 837"/>
                <a:gd name="T10" fmla="*/ 240 w 838"/>
                <a:gd name="T11" fmla="*/ 480 h 837"/>
                <a:gd name="T12" fmla="*/ 208 w 838"/>
                <a:gd name="T13" fmla="*/ 804 h 837"/>
                <a:gd name="T14" fmla="*/ 149 w 838"/>
                <a:gd name="T15" fmla="*/ 480 h 837"/>
                <a:gd name="T16" fmla="*/ 181 w 838"/>
                <a:gd name="T17" fmla="*/ 804 h 837"/>
                <a:gd name="T18" fmla="*/ 149 w 838"/>
                <a:gd name="T19" fmla="*/ 480 h 837"/>
                <a:gd name="T20" fmla="*/ 122 w 838"/>
                <a:gd name="T21" fmla="*/ 480 h 837"/>
                <a:gd name="T22" fmla="*/ 90 w 838"/>
                <a:gd name="T23" fmla="*/ 804 h 837"/>
                <a:gd name="T24" fmla="*/ 33 w 838"/>
                <a:gd name="T25" fmla="*/ 480 h 837"/>
                <a:gd name="T26" fmla="*/ 64 w 838"/>
                <a:gd name="T27" fmla="*/ 804 h 837"/>
                <a:gd name="T28" fmla="*/ 33 w 838"/>
                <a:gd name="T29" fmla="*/ 480 h 837"/>
                <a:gd name="T30" fmla="*/ 389 w 838"/>
                <a:gd name="T31" fmla="*/ 448 h 837"/>
                <a:gd name="T32" fmla="*/ 0 w 838"/>
                <a:gd name="T33" fmla="*/ 837 h 837"/>
                <a:gd name="T34" fmla="*/ 774 w 838"/>
                <a:gd name="T35" fmla="*/ 32 h 837"/>
                <a:gd name="T36" fmla="*/ 805 w 838"/>
                <a:gd name="T37" fmla="*/ 356 h 837"/>
                <a:gd name="T38" fmla="*/ 774 w 838"/>
                <a:gd name="T39" fmla="*/ 32 h 837"/>
                <a:gd name="T40" fmla="*/ 748 w 838"/>
                <a:gd name="T41" fmla="*/ 32 h 837"/>
                <a:gd name="T42" fmla="*/ 716 w 838"/>
                <a:gd name="T43" fmla="*/ 356 h 837"/>
                <a:gd name="T44" fmla="*/ 657 w 838"/>
                <a:gd name="T45" fmla="*/ 32 h 837"/>
                <a:gd name="T46" fmla="*/ 689 w 838"/>
                <a:gd name="T47" fmla="*/ 356 h 837"/>
                <a:gd name="T48" fmla="*/ 657 w 838"/>
                <a:gd name="T49" fmla="*/ 32 h 837"/>
                <a:gd name="T50" fmla="*/ 630 w 838"/>
                <a:gd name="T51" fmla="*/ 32 h 837"/>
                <a:gd name="T52" fmla="*/ 598 w 838"/>
                <a:gd name="T53" fmla="*/ 356 h 837"/>
                <a:gd name="T54" fmla="*/ 538 w 838"/>
                <a:gd name="T55" fmla="*/ 32 h 837"/>
                <a:gd name="T56" fmla="*/ 570 w 838"/>
                <a:gd name="T57" fmla="*/ 356 h 837"/>
                <a:gd name="T58" fmla="*/ 538 w 838"/>
                <a:gd name="T59" fmla="*/ 32 h 837"/>
                <a:gd name="T60" fmla="*/ 512 w 838"/>
                <a:gd name="T61" fmla="*/ 32 h 837"/>
                <a:gd name="T62" fmla="*/ 481 w 838"/>
                <a:gd name="T63" fmla="*/ 356 h 837"/>
                <a:gd name="T64" fmla="*/ 449 w 838"/>
                <a:gd name="T65" fmla="*/ 0 h 837"/>
                <a:gd name="T66" fmla="*/ 838 w 838"/>
                <a:gd name="T67" fmla="*/ 389 h 837"/>
                <a:gd name="T68" fmla="*/ 449 w 838"/>
                <a:gd name="T69" fmla="*/ 0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8" h="837">
                  <a:moveTo>
                    <a:pt x="326" y="480"/>
                  </a:moveTo>
                  <a:lnTo>
                    <a:pt x="357" y="480"/>
                  </a:lnTo>
                  <a:lnTo>
                    <a:pt x="357" y="804"/>
                  </a:lnTo>
                  <a:lnTo>
                    <a:pt x="326" y="804"/>
                  </a:lnTo>
                  <a:lnTo>
                    <a:pt x="326" y="480"/>
                  </a:lnTo>
                  <a:close/>
                  <a:moveTo>
                    <a:pt x="266" y="480"/>
                  </a:moveTo>
                  <a:lnTo>
                    <a:pt x="298" y="480"/>
                  </a:lnTo>
                  <a:lnTo>
                    <a:pt x="298" y="804"/>
                  </a:lnTo>
                  <a:lnTo>
                    <a:pt x="266" y="804"/>
                  </a:lnTo>
                  <a:lnTo>
                    <a:pt x="266" y="480"/>
                  </a:lnTo>
                  <a:close/>
                  <a:moveTo>
                    <a:pt x="208" y="480"/>
                  </a:moveTo>
                  <a:lnTo>
                    <a:pt x="240" y="480"/>
                  </a:lnTo>
                  <a:lnTo>
                    <a:pt x="240" y="804"/>
                  </a:lnTo>
                  <a:lnTo>
                    <a:pt x="208" y="804"/>
                  </a:lnTo>
                  <a:lnTo>
                    <a:pt x="208" y="480"/>
                  </a:lnTo>
                  <a:close/>
                  <a:moveTo>
                    <a:pt x="149" y="480"/>
                  </a:moveTo>
                  <a:lnTo>
                    <a:pt x="181" y="480"/>
                  </a:lnTo>
                  <a:lnTo>
                    <a:pt x="181" y="804"/>
                  </a:lnTo>
                  <a:lnTo>
                    <a:pt x="149" y="804"/>
                  </a:lnTo>
                  <a:lnTo>
                    <a:pt x="149" y="480"/>
                  </a:lnTo>
                  <a:close/>
                  <a:moveTo>
                    <a:pt x="90" y="480"/>
                  </a:moveTo>
                  <a:lnTo>
                    <a:pt x="122" y="480"/>
                  </a:lnTo>
                  <a:lnTo>
                    <a:pt x="122" y="804"/>
                  </a:lnTo>
                  <a:lnTo>
                    <a:pt x="90" y="804"/>
                  </a:lnTo>
                  <a:lnTo>
                    <a:pt x="90" y="480"/>
                  </a:lnTo>
                  <a:close/>
                  <a:moveTo>
                    <a:pt x="33" y="480"/>
                  </a:moveTo>
                  <a:lnTo>
                    <a:pt x="64" y="480"/>
                  </a:lnTo>
                  <a:lnTo>
                    <a:pt x="64" y="804"/>
                  </a:lnTo>
                  <a:lnTo>
                    <a:pt x="33" y="804"/>
                  </a:lnTo>
                  <a:lnTo>
                    <a:pt x="33" y="480"/>
                  </a:lnTo>
                  <a:close/>
                  <a:moveTo>
                    <a:pt x="0" y="448"/>
                  </a:moveTo>
                  <a:lnTo>
                    <a:pt x="389" y="448"/>
                  </a:lnTo>
                  <a:lnTo>
                    <a:pt x="389" y="837"/>
                  </a:lnTo>
                  <a:lnTo>
                    <a:pt x="0" y="837"/>
                  </a:lnTo>
                  <a:lnTo>
                    <a:pt x="0" y="448"/>
                  </a:lnTo>
                  <a:close/>
                  <a:moveTo>
                    <a:pt x="774" y="32"/>
                  </a:moveTo>
                  <a:lnTo>
                    <a:pt x="805" y="32"/>
                  </a:lnTo>
                  <a:lnTo>
                    <a:pt x="805" y="356"/>
                  </a:lnTo>
                  <a:lnTo>
                    <a:pt x="774" y="356"/>
                  </a:lnTo>
                  <a:lnTo>
                    <a:pt x="774" y="32"/>
                  </a:lnTo>
                  <a:close/>
                  <a:moveTo>
                    <a:pt x="716" y="32"/>
                  </a:moveTo>
                  <a:lnTo>
                    <a:pt x="748" y="32"/>
                  </a:lnTo>
                  <a:lnTo>
                    <a:pt x="748" y="356"/>
                  </a:lnTo>
                  <a:lnTo>
                    <a:pt x="716" y="356"/>
                  </a:lnTo>
                  <a:lnTo>
                    <a:pt x="716" y="32"/>
                  </a:lnTo>
                  <a:close/>
                  <a:moveTo>
                    <a:pt x="657" y="32"/>
                  </a:moveTo>
                  <a:lnTo>
                    <a:pt x="689" y="32"/>
                  </a:lnTo>
                  <a:lnTo>
                    <a:pt x="689" y="356"/>
                  </a:lnTo>
                  <a:lnTo>
                    <a:pt x="657" y="356"/>
                  </a:lnTo>
                  <a:lnTo>
                    <a:pt x="657" y="32"/>
                  </a:lnTo>
                  <a:close/>
                  <a:moveTo>
                    <a:pt x="598" y="32"/>
                  </a:moveTo>
                  <a:lnTo>
                    <a:pt x="630" y="32"/>
                  </a:lnTo>
                  <a:lnTo>
                    <a:pt x="630" y="356"/>
                  </a:lnTo>
                  <a:lnTo>
                    <a:pt x="598" y="356"/>
                  </a:lnTo>
                  <a:lnTo>
                    <a:pt x="598" y="32"/>
                  </a:lnTo>
                  <a:close/>
                  <a:moveTo>
                    <a:pt x="538" y="32"/>
                  </a:moveTo>
                  <a:lnTo>
                    <a:pt x="570" y="32"/>
                  </a:lnTo>
                  <a:lnTo>
                    <a:pt x="570" y="356"/>
                  </a:lnTo>
                  <a:lnTo>
                    <a:pt x="538" y="356"/>
                  </a:lnTo>
                  <a:lnTo>
                    <a:pt x="538" y="32"/>
                  </a:lnTo>
                  <a:close/>
                  <a:moveTo>
                    <a:pt x="481" y="32"/>
                  </a:moveTo>
                  <a:lnTo>
                    <a:pt x="512" y="32"/>
                  </a:lnTo>
                  <a:lnTo>
                    <a:pt x="512" y="356"/>
                  </a:lnTo>
                  <a:lnTo>
                    <a:pt x="481" y="356"/>
                  </a:lnTo>
                  <a:lnTo>
                    <a:pt x="481" y="32"/>
                  </a:lnTo>
                  <a:close/>
                  <a:moveTo>
                    <a:pt x="449" y="0"/>
                  </a:moveTo>
                  <a:lnTo>
                    <a:pt x="838" y="0"/>
                  </a:lnTo>
                  <a:lnTo>
                    <a:pt x="838" y="389"/>
                  </a:lnTo>
                  <a:lnTo>
                    <a:pt x="449" y="389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00AC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3CEEA3BE-4081-F2A9-BDB1-9EF9054AE0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20" y="767"/>
              <a:ext cx="186" cy="186"/>
            </a:xfrm>
            <a:custGeom>
              <a:avLst/>
              <a:gdLst>
                <a:gd name="T0" fmla="*/ 325 w 389"/>
                <a:gd name="T1" fmla="*/ 32 h 389"/>
                <a:gd name="T2" fmla="*/ 356 w 389"/>
                <a:gd name="T3" fmla="*/ 32 h 389"/>
                <a:gd name="T4" fmla="*/ 356 w 389"/>
                <a:gd name="T5" fmla="*/ 356 h 389"/>
                <a:gd name="T6" fmla="*/ 325 w 389"/>
                <a:gd name="T7" fmla="*/ 356 h 389"/>
                <a:gd name="T8" fmla="*/ 325 w 389"/>
                <a:gd name="T9" fmla="*/ 32 h 389"/>
                <a:gd name="T10" fmla="*/ 267 w 389"/>
                <a:gd name="T11" fmla="*/ 32 h 389"/>
                <a:gd name="T12" fmla="*/ 299 w 389"/>
                <a:gd name="T13" fmla="*/ 32 h 389"/>
                <a:gd name="T14" fmla="*/ 299 w 389"/>
                <a:gd name="T15" fmla="*/ 356 h 389"/>
                <a:gd name="T16" fmla="*/ 267 w 389"/>
                <a:gd name="T17" fmla="*/ 356 h 389"/>
                <a:gd name="T18" fmla="*/ 267 w 389"/>
                <a:gd name="T19" fmla="*/ 32 h 389"/>
                <a:gd name="T20" fmla="*/ 208 w 389"/>
                <a:gd name="T21" fmla="*/ 32 h 389"/>
                <a:gd name="T22" fmla="*/ 240 w 389"/>
                <a:gd name="T23" fmla="*/ 32 h 389"/>
                <a:gd name="T24" fmla="*/ 240 w 389"/>
                <a:gd name="T25" fmla="*/ 356 h 389"/>
                <a:gd name="T26" fmla="*/ 208 w 389"/>
                <a:gd name="T27" fmla="*/ 356 h 389"/>
                <a:gd name="T28" fmla="*/ 208 w 389"/>
                <a:gd name="T29" fmla="*/ 32 h 389"/>
                <a:gd name="T30" fmla="*/ 149 w 389"/>
                <a:gd name="T31" fmla="*/ 32 h 389"/>
                <a:gd name="T32" fmla="*/ 181 w 389"/>
                <a:gd name="T33" fmla="*/ 32 h 389"/>
                <a:gd name="T34" fmla="*/ 181 w 389"/>
                <a:gd name="T35" fmla="*/ 356 h 389"/>
                <a:gd name="T36" fmla="*/ 149 w 389"/>
                <a:gd name="T37" fmla="*/ 356 h 389"/>
                <a:gd name="T38" fmla="*/ 149 w 389"/>
                <a:gd name="T39" fmla="*/ 32 h 389"/>
                <a:gd name="T40" fmla="*/ 89 w 389"/>
                <a:gd name="T41" fmla="*/ 32 h 389"/>
                <a:gd name="T42" fmla="*/ 121 w 389"/>
                <a:gd name="T43" fmla="*/ 32 h 389"/>
                <a:gd name="T44" fmla="*/ 121 w 389"/>
                <a:gd name="T45" fmla="*/ 356 h 389"/>
                <a:gd name="T46" fmla="*/ 89 w 389"/>
                <a:gd name="T47" fmla="*/ 356 h 389"/>
                <a:gd name="T48" fmla="*/ 89 w 389"/>
                <a:gd name="T49" fmla="*/ 32 h 389"/>
                <a:gd name="T50" fmla="*/ 32 w 389"/>
                <a:gd name="T51" fmla="*/ 32 h 389"/>
                <a:gd name="T52" fmla="*/ 63 w 389"/>
                <a:gd name="T53" fmla="*/ 32 h 389"/>
                <a:gd name="T54" fmla="*/ 63 w 389"/>
                <a:gd name="T55" fmla="*/ 356 h 389"/>
                <a:gd name="T56" fmla="*/ 32 w 389"/>
                <a:gd name="T57" fmla="*/ 356 h 389"/>
                <a:gd name="T58" fmla="*/ 32 w 389"/>
                <a:gd name="T59" fmla="*/ 32 h 389"/>
                <a:gd name="T60" fmla="*/ 0 w 389"/>
                <a:gd name="T61" fmla="*/ 0 h 389"/>
                <a:gd name="T62" fmla="*/ 389 w 389"/>
                <a:gd name="T63" fmla="*/ 0 h 389"/>
                <a:gd name="T64" fmla="*/ 389 w 389"/>
                <a:gd name="T65" fmla="*/ 389 h 389"/>
                <a:gd name="T66" fmla="*/ 0 w 389"/>
                <a:gd name="T67" fmla="*/ 389 h 389"/>
                <a:gd name="T68" fmla="*/ 0 w 389"/>
                <a:gd name="T6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9" h="389">
                  <a:moveTo>
                    <a:pt x="325" y="32"/>
                  </a:moveTo>
                  <a:lnTo>
                    <a:pt x="356" y="32"/>
                  </a:lnTo>
                  <a:lnTo>
                    <a:pt x="356" y="356"/>
                  </a:lnTo>
                  <a:lnTo>
                    <a:pt x="325" y="356"/>
                  </a:lnTo>
                  <a:lnTo>
                    <a:pt x="325" y="32"/>
                  </a:lnTo>
                  <a:close/>
                  <a:moveTo>
                    <a:pt x="267" y="32"/>
                  </a:moveTo>
                  <a:lnTo>
                    <a:pt x="299" y="32"/>
                  </a:lnTo>
                  <a:lnTo>
                    <a:pt x="299" y="356"/>
                  </a:lnTo>
                  <a:lnTo>
                    <a:pt x="267" y="356"/>
                  </a:lnTo>
                  <a:lnTo>
                    <a:pt x="267" y="32"/>
                  </a:lnTo>
                  <a:close/>
                  <a:moveTo>
                    <a:pt x="208" y="32"/>
                  </a:moveTo>
                  <a:lnTo>
                    <a:pt x="240" y="32"/>
                  </a:lnTo>
                  <a:lnTo>
                    <a:pt x="240" y="356"/>
                  </a:lnTo>
                  <a:lnTo>
                    <a:pt x="208" y="356"/>
                  </a:lnTo>
                  <a:lnTo>
                    <a:pt x="208" y="32"/>
                  </a:lnTo>
                  <a:close/>
                  <a:moveTo>
                    <a:pt x="149" y="32"/>
                  </a:moveTo>
                  <a:lnTo>
                    <a:pt x="181" y="32"/>
                  </a:lnTo>
                  <a:lnTo>
                    <a:pt x="181" y="356"/>
                  </a:lnTo>
                  <a:lnTo>
                    <a:pt x="149" y="356"/>
                  </a:lnTo>
                  <a:lnTo>
                    <a:pt x="149" y="32"/>
                  </a:lnTo>
                  <a:close/>
                  <a:moveTo>
                    <a:pt x="89" y="32"/>
                  </a:moveTo>
                  <a:lnTo>
                    <a:pt x="121" y="32"/>
                  </a:lnTo>
                  <a:lnTo>
                    <a:pt x="121" y="356"/>
                  </a:lnTo>
                  <a:lnTo>
                    <a:pt x="89" y="356"/>
                  </a:lnTo>
                  <a:lnTo>
                    <a:pt x="89" y="32"/>
                  </a:lnTo>
                  <a:close/>
                  <a:moveTo>
                    <a:pt x="32" y="32"/>
                  </a:moveTo>
                  <a:lnTo>
                    <a:pt x="63" y="32"/>
                  </a:lnTo>
                  <a:lnTo>
                    <a:pt x="63" y="356"/>
                  </a:lnTo>
                  <a:lnTo>
                    <a:pt x="32" y="356"/>
                  </a:lnTo>
                  <a:lnTo>
                    <a:pt x="32" y="32"/>
                  </a:lnTo>
                  <a:close/>
                  <a:moveTo>
                    <a:pt x="0" y="0"/>
                  </a:moveTo>
                  <a:lnTo>
                    <a:pt x="389" y="0"/>
                  </a:lnTo>
                  <a:lnTo>
                    <a:pt x="389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C2E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4C82703-4637-7BE2-C1D3-75F8F45A6A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5" y="767"/>
              <a:ext cx="186" cy="186"/>
            </a:xfrm>
            <a:custGeom>
              <a:avLst/>
              <a:gdLst>
                <a:gd name="T0" fmla="*/ 327 w 389"/>
                <a:gd name="T1" fmla="*/ 32 h 389"/>
                <a:gd name="T2" fmla="*/ 357 w 389"/>
                <a:gd name="T3" fmla="*/ 32 h 389"/>
                <a:gd name="T4" fmla="*/ 357 w 389"/>
                <a:gd name="T5" fmla="*/ 356 h 389"/>
                <a:gd name="T6" fmla="*/ 327 w 389"/>
                <a:gd name="T7" fmla="*/ 356 h 389"/>
                <a:gd name="T8" fmla="*/ 327 w 389"/>
                <a:gd name="T9" fmla="*/ 32 h 389"/>
                <a:gd name="T10" fmla="*/ 267 w 389"/>
                <a:gd name="T11" fmla="*/ 32 h 389"/>
                <a:gd name="T12" fmla="*/ 299 w 389"/>
                <a:gd name="T13" fmla="*/ 32 h 389"/>
                <a:gd name="T14" fmla="*/ 299 w 389"/>
                <a:gd name="T15" fmla="*/ 356 h 389"/>
                <a:gd name="T16" fmla="*/ 267 w 389"/>
                <a:gd name="T17" fmla="*/ 356 h 389"/>
                <a:gd name="T18" fmla="*/ 267 w 389"/>
                <a:gd name="T19" fmla="*/ 32 h 389"/>
                <a:gd name="T20" fmla="*/ 208 w 389"/>
                <a:gd name="T21" fmla="*/ 32 h 389"/>
                <a:gd name="T22" fmla="*/ 240 w 389"/>
                <a:gd name="T23" fmla="*/ 32 h 389"/>
                <a:gd name="T24" fmla="*/ 240 w 389"/>
                <a:gd name="T25" fmla="*/ 356 h 389"/>
                <a:gd name="T26" fmla="*/ 208 w 389"/>
                <a:gd name="T27" fmla="*/ 356 h 389"/>
                <a:gd name="T28" fmla="*/ 208 w 389"/>
                <a:gd name="T29" fmla="*/ 32 h 389"/>
                <a:gd name="T30" fmla="*/ 149 w 389"/>
                <a:gd name="T31" fmla="*/ 32 h 389"/>
                <a:gd name="T32" fmla="*/ 181 w 389"/>
                <a:gd name="T33" fmla="*/ 32 h 389"/>
                <a:gd name="T34" fmla="*/ 181 w 389"/>
                <a:gd name="T35" fmla="*/ 356 h 389"/>
                <a:gd name="T36" fmla="*/ 149 w 389"/>
                <a:gd name="T37" fmla="*/ 356 h 389"/>
                <a:gd name="T38" fmla="*/ 149 w 389"/>
                <a:gd name="T39" fmla="*/ 32 h 389"/>
                <a:gd name="T40" fmla="*/ 91 w 389"/>
                <a:gd name="T41" fmla="*/ 32 h 389"/>
                <a:gd name="T42" fmla="*/ 123 w 389"/>
                <a:gd name="T43" fmla="*/ 32 h 389"/>
                <a:gd name="T44" fmla="*/ 123 w 389"/>
                <a:gd name="T45" fmla="*/ 356 h 389"/>
                <a:gd name="T46" fmla="*/ 91 w 389"/>
                <a:gd name="T47" fmla="*/ 356 h 389"/>
                <a:gd name="T48" fmla="*/ 91 w 389"/>
                <a:gd name="T49" fmla="*/ 32 h 389"/>
                <a:gd name="T50" fmla="*/ 33 w 389"/>
                <a:gd name="T51" fmla="*/ 32 h 389"/>
                <a:gd name="T52" fmla="*/ 64 w 389"/>
                <a:gd name="T53" fmla="*/ 32 h 389"/>
                <a:gd name="T54" fmla="*/ 64 w 389"/>
                <a:gd name="T55" fmla="*/ 356 h 389"/>
                <a:gd name="T56" fmla="*/ 33 w 389"/>
                <a:gd name="T57" fmla="*/ 356 h 389"/>
                <a:gd name="T58" fmla="*/ 33 w 389"/>
                <a:gd name="T59" fmla="*/ 32 h 389"/>
                <a:gd name="T60" fmla="*/ 0 w 389"/>
                <a:gd name="T61" fmla="*/ 0 h 389"/>
                <a:gd name="T62" fmla="*/ 389 w 389"/>
                <a:gd name="T63" fmla="*/ 0 h 389"/>
                <a:gd name="T64" fmla="*/ 389 w 389"/>
                <a:gd name="T65" fmla="*/ 389 h 389"/>
                <a:gd name="T66" fmla="*/ 0 w 389"/>
                <a:gd name="T67" fmla="*/ 389 h 389"/>
                <a:gd name="T68" fmla="*/ 0 w 389"/>
                <a:gd name="T6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89" h="389">
                  <a:moveTo>
                    <a:pt x="327" y="32"/>
                  </a:moveTo>
                  <a:lnTo>
                    <a:pt x="357" y="32"/>
                  </a:lnTo>
                  <a:lnTo>
                    <a:pt x="357" y="356"/>
                  </a:lnTo>
                  <a:lnTo>
                    <a:pt x="327" y="356"/>
                  </a:lnTo>
                  <a:lnTo>
                    <a:pt x="327" y="32"/>
                  </a:lnTo>
                  <a:close/>
                  <a:moveTo>
                    <a:pt x="267" y="32"/>
                  </a:moveTo>
                  <a:lnTo>
                    <a:pt x="299" y="32"/>
                  </a:lnTo>
                  <a:lnTo>
                    <a:pt x="299" y="356"/>
                  </a:lnTo>
                  <a:lnTo>
                    <a:pt x="267" y="356"/>
                  </a:lnTo>
                  <a:lnTo>
                    <a:pt x="267" y="32"/>
                  </a:lnTo>
                  <a:close/>
                  <a:moveTo>
                    <a:pt x="208" y="32"/>
                  </a:moveTo>
                  <a:lnTo>
                    <a:pt x="240" y="32"/>
                  </a:lnTo>
                  <a:lnTo>
                    <a:pt x="240" y="356"/>
                  </a:lnTo>
                  <a:lnTo>
                    <a:pt x="208" y="356"/>
                  </a:lnTo>
                  <a:lnTo>
                    <a:pt x="208" y="32"/>
                  </a:lnTo>
                  <a:close/>
                  <a:moveTo>
                    <a:pt x="149" y="32"/>
                  </a:moveTo>
                  <a:lnTo>
                    <a:pt x="181" y="32"/>
                  </a:lnTo>
                  <a:lnTo>
                    <a:pt x="181" y="356"/>
                  </a:lnTo>
                  <a:lnTo>
                    <a:pt x="149" y="356"/>
                  </a:lnTo>
                  <a:lnTo>
                    <a:pt x="149" y="32"/>
                  </a:lnTo>
                  <a:close/>
                  <a:moveTo>
                    <a:pt x="91" y="32"/>
                  </a:moveTo>
                  <a:lnTo>
                    <a:pt x="123" y="32"/>
                  </a:lnTo>
                  <a:lnTo>
                    <a:pt x="123" y="356"/>
                  </a:lnTo>
                  <a:lnTo>
                    <a:pt x="91" y="356"/>
                  </a:lnTo>
                  <a:lnTo>
                    <a:pt x="91" y="32"/>
                  </a:lnTo>
                  <a:close/>
                  <a:moveTo>
                    <a:pt x="33" y="32"/>
                  </a:moveTo>
                  <a:lnTo>
                    <a:pt x="64" y="32"/>
                  </a:lnTo>
                  <a:lnTo>
                    <a:pt x="64" y="356"/>
                  </a:lnTo>
                  <a:lnTo>
                    <a:pt x="33" y="356"/>
                  </a:lnTo>
                  <a:lnTo>
                    <a:pt x="33" y="32"/>
                  </a:lnTo>
                  <a:close/>
                  <a:moveTo>
                    <a:pt x="0" y="0"/>
                  </a:moveTo>
                  <a:lnTo>
                    <a:pt x="389" y="0"/>
                  </a:lnTo>
                  <a:lnTo>
                    <a:pt x="389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D9E9A5CB-85E9-7DCB-C7CB-B1D345EEC6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35" y="552"/>
              <a:ext cx="402" cy="401"/>
            </a:xfrm>
            <a:custGeom>
              <a:avLst/>
              <a:gdLst>
                <a:gd name="T0" fmla="*/ 357 w 839"/>
                <a:gd name="T1" fmla="*/ 32 h 837"/>
                <a:gd name="T2" fmla="*/ 327 w 839"/>
                <a:gd name="T3" fmla="*/ 356 h 837"/>
                <a:gd name="T4" fmla="*/ 267 w 839"/>
                <a:gd name="T5" fmla="*/ 32 h 837"/>
                <a:gd name="T6" fmla="*/ 299 w 839"/>
                <a:gd name="T7" fmla="*/ 356 h 837"/>
                <a:gd name="T8" fmla="*/ 267 w 839"/>
                <a:gd name="T9" fmla="*/ 32 h 837"/>
                <a:gd name="T10" fmla="*/ 240 w 839"/>
                <a:gd name="T11" fmla="*/ 32 h 837"/>
                <a:gd name="T12" fmla="*/ 208 w 839"/>
                <a:gd name="T13" fmla="*/ 356 h 837"/>
                <a:gd name="T14" fmla="*/ 149 w 839"/>
                <a:gd name="T15" fmla="*/ 32 h 837"/>
                <a:gd name="T16" fmla="*/ 181 w 839"/>
                <a:gd name="T17" fmla="*/ 356 h 837"/>
                <a:gd name="T18" fmla="*/ 149 w 839"/>
                <a:gd name="T19" fmla="*/ 32 h 837"/>
                <a:gd name="T20" fmla="*/ 123 w 839"/>
                <a:gd name="T21" fmla="*/ 32 h 837"/>
                <a:gd name="T22" fmla="*/ 91 w 839"/>
                <a:gd name="T23" fmla="*/ 356 h 837"/>
                <a:gd name="T24" fmla="*/ 33 w 839"/>
                <a:gd name="T25" fmla="*/ 32 h 837"/>
                <a:gd name="T26" fmla="*/ 64 w 839"/>
                <a:gd name="T27" fmla="*/ 356 h 837"/>
                <a:gd name="T28" fmla="*/ 33 w 839"/>
                <a:gd name="T29" fmla="*/ 32 h 837"/>
                <a:gd name="T30" fmla="*/ 389 w 839"/>
                <a:gd name="T31" fmla="*/ 0 h 837"/>
                <a:gd name="T32" fmla="*/ 0 w 839"/>
                <a:gd name="T33" fmla="*/ 389 h 837"/>
                <a:gd name="T34" fmla="*/ 775 w 839"/>
                <a:gd name="T35" fmla="*/ 480 h 837"/>
                <a:gd name="T36" fmla="*/ 805 w 839"/>
                <a:gd name="T37" fmla="*/ 804 h 837"/>
                <a:gd name="T38" fmla="*/ 775 w 839"/>
                <a:gd name="T39" fmla="*/ 480 h 837"/>
                <a:gd name="T40" fmla="*/ 748 w 839"/>
                <a:gd name="T41" fmla="*/ 480 h 837"/>
                <a:gd name="T42" fmla="*/ 716 w 839"/>
                <a:gd name="T43" fmla="*/ 804 h 837"/>
                <a:gd name="T44" fmla="*/ 657 w 839"/>
                <a:gd name="T45" fmla="*/ 480 h 837"/>
                <a:gd name="T46" fmla="*/ 689 w 839"/>
                <a:gd name="T47" fmla="*/ 804 h 837"/>
                <a:gd name="T48" fmla="*/ 657 w 839"/>
                <a:gd name="T49" fmla="*/ 480 h 837"/>
                <a:gd name="T50" fmla="*/ 631 w 839"/>
                <a:gd name="T51" fmla="*/ 480 h 837"/>
                <a:gd name="T52" fmla="*/ 599 w 839"/>
                <a:gd name="T53" fmla="*/ 804 h 837"/>
                <a:gd name="T54" fmla="*/ 539 w 839"/>
                <a:gd name="T55" fmla="*/ 480 h 837"/>
                <a:gd name="T56" fmla="*/ 571 w 839"/>
                <a:gd name="T57" fmla="*/ 804 h 837"/>
                <a:gd name="T58" fmla="*/ 539 w 839"/>
                <a:gd name="T59" fmla="*/ 480 h 837"/>
                <a:gd name="T60" fmla="*/ 512 w 839"/>
                <a:gd name="T61" fmla="*/ 480 h 837"/>
                <a:gd name="T62" fmla="*/ 481 w 839"/>
                <a:gd name="T63" fmla="*/ 804 h 837"/>
                <a:gd name="T64" fmla="*/ 449 w 839"/>
                <a:gd name="T65" fmla="*/ 448 h 837"/>
                <a:gd name="T66" fmla="*/ 839 w 839"/>
                <a:gd name="T67" fmla="*/ 837 h 837"/>
                <a:gd name="T68" fmla="*/ 449 w 839"/>
                <a:gd name="T69" fmla="*/ 448 h 8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9" h="837">
                  <a:moveTo>
                    <a:pt x="327" y="32"/>
                  </a:moveTo>
                  <a:lnTo>
                    <a:pt x="357" y="32"/>
                  </a:lnTo>
                  <a:lnTo>
                    <a:pt x="357" y="356"/>
                  </a:lnTo>
                  <a:lnTo>
                    <a:pt x="327" y="356"/>
                  </a:lnTo>
                  <a:lnTo>
                    <a:pt x="327" y="32"/>
                  </a:lnTo>
                  <a:close/>
                  <a:moveTo>
                    <a:pt x="267" y="32"/>
                  </a:moveTo>
                  <a:lnTo>
                    <a:pt x="299" y="32"/>
                  </a:lnTo>
                  <a:lnTo>
                    <a:pt x="299" y="356"/>
                  </a:lnTo>
                  <a:lnTo>
                    <a:pt x="267" y="356"/>
                  </a:lnTo>
                  <a:lnTo>
                    <a:pt x="267" y="32"/>
                  </a:lnTo>
                  <a:close/>
                  <a:moveTo>
                    <a:pt x="208" y="32"/>
                  </a:moveTo>
                  <a:lnTo>
                    <a:pt x="240" y="32"/>
                  </a:lnTo>
                  <a:lnTo>
                    <a:pt x="240" y="356"/>
                  </a:lnTo>
                  <a:lnTo>
                    <a:pt x="208" y="356"/>
                  </a:lnTo>
                  <a:lnTo>
                    <a:pt x="208" y="32"/>
                  </a:lnTo>
                  <a:close/>
                  <a:moveTo>
                    <a:pt x="149" y="32"/>
                  </a:moveTo>
                  <a:lnTo>
                    <a:pt x="181" y="32"/>
                  </a:lnTo>
                  <a:lnTo>
                    <a:pt x="181" y="356"/>
                  </a:lnTo>
                  <a:lnTo>
                    <a:pt x="149" y="356"/>
                  </a:lnTo>
                  <a:lnTo>
                    <a:pt x="149" y="32"/>
                  </a:lnTo>
                  <a:close/>
                  <a:moveTo>
                    <a:pt x="91" y="32"/>
                  </a:moveTo>
                  <a:lnTo>
                    <a:pt x="123" y="32"/>
                  </a:lnTo>
                  <a:lnTo>
                    <a:pt x="123" y="356"/>
                  </a:lnTo>
                  <a:lnTo>
                    <a:pt x="91" y="356"/>
                  </a:lnTo>
                  <a:lnTo>
                    <a:pt x="91" y="32"/>
                  </a:lnTo>
                  <a:close/>
                  <a:moveTo>
                    <a:pt x="33" y="32"/>
                  </a:moveTo>
                  <a:lnTo>
                    <a:pt x="64" y="32"/>
                  </a:lnTo>
                  <a:lnTo>
                    <a:pt x="64" y="356"/>
                  </a:lnTo>
                  <a:lnTo>
                    <a:pt x="33" y="356"/>
                  </a:lnTo>
                  <a:lnTo>
                    <a:pt x="33" y="32"/>
                  </a:lnTo>
                  <a:close/>
                  <a:moveTo>
                    <a:pt x="0" y="0"/>
                  </a:moveTo>
                  <a:lnTo>
                    <a:pt x="389" y="0"/>
                  </a:lnTo>
                  <a:lnTo>
                    <a:pt x="389" y="389"/>
                  </a:lnTo>
                  <a:lnTo>
                    <a:pt x="0" y="389"/>
                  </a:lnTo>
                  <a:lnTo>
                    <a:pt x="0" y="0"/>
                  </a:lnTo>
                  <a:close/>
                  <a:moveTo>
                    <a:pt x="775" y="480"/>
                  </a:moveTo>
                  <a:lnTo>
                    <a:pt x="805" y="480"/>
                  </a:lnTo>
                  <a:lnTo>
                    <a:pt x="805" y="804"/>
                  </a:lnTo>
                  <a:lnTo>
                    <a:pt x="775" y="804"/>
                  </a:lnTo>
                  <a:lnTo>
                    <a:pt x="775" y="480"/>
                  </a:lnTo>
                  <a:close/>
                  <a:moveTo>
                    <a:pt x="716" y="480"/>
                  </a:moveTo>
                  <a:lnTo>
                    <a:pt x="748" y="480"/>
                  </a:lnTo>
                  <a:lnTo>
                    <a:pt x="748" y="804"/>
                  </a:lnTo>
                  <a:lnTo>
                    <a:pt x="716" y="804"/>
                  </a:lnTo>
                  <a:lnTo>
                    <a:pt x="716" y="480"/>
                  </a:lnTo>
                  <a:close/>
                  <a:moveTo>
                    <a:pt x="657" y="480"/>
                  </a:moveTo>
                  <a:lnTo>
                    <a:pt x="689" y="480"/>
                  </a:lnTo>
                  <a:lnTo>
                    <a:pt x="689" y="804"/>
                  </a:lnTo>
                  <a:lnTo>
                    <a:pt x="657" y="804"/>
                  </a:lnTo>
                  <a:lnTo>
                    <a:pt x="657" y="480"/>
                  </a:lnTo>
                  <a:close/>
                  <a:moveTo>
                    <a:pt x="599" y="480"/>
                  </a:moveTo>
                  <a:lnTo>
                    <a:pt x="631" y="480"/>
                  </a:lnTo>
                  <a:lnTo>
                    <a:pt x="631" y="804"/>
                  </a:lnTo>
                  <a:lnTo>
                    <a:pt x="599" y="804"/>
                  </a:lnTo>
                  <a:lnTo>
                    <a:pt x="599" y="480"/>
                  </a:lnTo>
                  <a:close/>
                  <a:moveTo>
                    <a:pt x="539" y="480"/>
                  </a:moveTo>
                  <a:lnTo>
                    <a:pt x="571" y="480"/>
                  </a:lnTo>
                  <a:lnTo>
                    <a:pt x="571" y="804"/>
                  </a:lnTo>
                  <a:lnTo>
                    <a:pt x="539" y="804"/>
                  </a:lnTo>
                  <a:lnTo>
                    <a:pt x="539" y="480"/>
                  </a:lnTo>
                  <a:close/>
                  <a:moveTo>
                    <a:pt x="481" y="480"/>
                  </a:moveTo>
                  <a:lnTo>
                    <a:pt x="512" y="480"/>
                  </a:lnTo>
                  <a:lnTo>
                    <a:pt x="512" y="804"/>
                  </a:lnTo>
                  <a:lnTo>
                    <a:pt x="481" y="804"/>
                  </a:lnTo>
                  <a:lnTo>
                    <a:pt x="481" y="480"/>
                  </a:lnTo>
                  <a:close/>
                  <a:moveTo>
                    <a:pt x="449" y="448"/>
                  </a:moveTo>
                  <a:lnTo>
                    <a:pt x="839" y="448"/>
                  </a:lnTo>
                  <a:lnTo>
                    <a:pt x="839" y="837"/>
                  </a:lnTo>
                  <a:lnTo>
                    <a:pt x="449" y="837"/>
                  </a:lnTo>
                  <a:lnTo>
                    <a:pt x="449" y="448"/>
                  </a:lnTo>
                  <a:close/>
                </a:path>
              </a:pathLst>
            </a:custGeom>
            <a:solidFill>
              <a:srgbClr val="26C2E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98DD2635-3FFD-84A0-6FF4-0BFC00BBA1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0" y="552"/>
              <a:ext cx="187" cy="186"/>
            </a:xfrm>
            <a:custGeom>
              <a:avLst/>
              <a:gdLst>
                <a:gd name="T0" fmla="*/ 326 w 390"/>
                <a:gd name="T1" fmla="*/ 32 h 389"/>
                <a:gd name="T2" fmla="*/ 356 w 390"/>
                <a:gd name="T3" fmla="*/ 32 h 389"/>
                <a:gd name="T4" fmla="*/ 356 w 390"/>
                <a:gd name="T5" fmla="*/ 356 h 389"/>
                <a:gd name="T6" fmla="*/ 326 w 390"/>
                <a:gd name="T7" fmla="*/ 356 h 389"/>
                <a:gd name="T8" fmla="*/ 326 w 390"/>
                <a:gd name="T9" fmla="*/ 32 h 389"/>
                <a:gd name="T10" fmla="*/ 267 w 390"/>
                <a:gd name="T11" fmla="*/ 32 h 389"/>
                <a:gd name="T12" fmla="*/ 299 w 390"/>
                <a:gd name="T13" fmla="*/ 32 h 389"/>
                <a:gd name="T14" fmla="*/ 299 w 390"/>
                <a:gd name="T15" fmla="*/ 356 h 389"/>
                <a:gd name="T16" fmla="*/ 267 w 390"/>
                <a:gd name="T17" fmla="*/ 356 h 389"/>
                <a:gd name="T18" fmla="*/ 267 w 390"/>
                <a:gd name="T19" fmla="*/ 32 h 389"/>
                <a:gd name="T20" fmla="*/ 208 w 390"/>
                <a:gd name="T21" fmla="*/ 32 h 389"/>
                <a:gd name="T22" fmla="*/ 240 w 390"/>
                <a:gd name="T23" fmla="*/ 32 h 389"/>
                <a:gd name="T24" fmla="*/ 240 w 390"/>
                <a:gd name="T25" fmla="*/ 356 h 389"/>
                <a:gd name="T26" fmla="*/ 208 w 390"/>
                <a:gd name="T27" fmla="*/ 356 h 389"/>
                <a:gd name="T28" fmla="*/ 208 w 390"/>
                <a:gd name="T29" fmla="*/ 32 h 389"/>
                <a:gd name="T30" fmla="*/ 150 w 390"/>
                <a:gd name="T31" fmla="*/ 32 h 389"/>
                <a:gd name="T32" fmla="*/ 182 w 390"/>
                <a:gd name="T33" fmla="*/ 32 h 389"/>
                <a:gd name="T34" fmla="*/ 182 w 390"/>
                <a:gd name="T35" fmla="*/ 356 h 389"/>
                <a:gd name="T36" fmla="*/ 150 w 390"/>
                <a:gd name="T37" fmla="*/ 356 h 389"/>
                <a:gd name="T38" fmla="*/ 150 w 390"/>
                <a:gd name="T39" fmla="*/ 32 h 389"/>
                <a:gd name="T40" fmla="*/ 90 w 390"/>
                <a:gd name="T41" fmla="*/ 32 h 389"/>
                <a:gd name="T42" fmla="*/ 122 w 390"/>
                <a:gd name="T43" fmla="*/ 32 h 389"/>
                <a:gd name="T44" fmla="*/ 122 w 390"/>
                <a:gd name="T45" fmla="*/ 356 h 389"/>
                <a:gd name="T46" fmla="*/ 90 w 390"/>
                <a:gd name="T47" fmla="*/ 356 h 389"/>
                <a:gd name="T48" fmla="*/ 90 w 390"/>
                <a:gd name="T49" fmla="*/ 32 h 389"/>
                <a:gd name="T50" fmla="*/ 32 w 390"/>
                <a:gd name="T51" fmla="*/ 32 h 389"/>
                <a:gd name="T52" fmla="*/ 63 w 390"/>
                <a:gd name="T53" fmla="*/ 32 h 389"/>
                <a:gd name="T54" fmla="*/ 63 w 390"/>
                <a:gd name="T55" fmla="*/ 356 h 389"/>
                <a:gd name="T56" fmla="*/ 32 w 390"/>
                <a:gd name="T57" fmla="*/ 356 h 389"/>
                <a:gd name="T58" fmla="*/ 32 w 390"/>
                <a:gd name="T59" fmla="*/ 32 h 389"/>
                <a:gd name="T60" fmla="*/ 0 w 390"/>
                <a:gd name="T61" fmla="*/ 0 h 389"/>
                <a:gd name="T62" fmla="*/ 390 w 390"/>
                <a:gd name="T63" fmla="*/ 0 h 389"/>
                <a:gd name="T64" fmla="*/ 390 w 390"/>
                <a:gd name="T65" fmla="*/ 389 h 389"/>
                <a:gd name="T66" fmla="*/ 0 w 390"/>
                <a:gd name="T67" fmla="*/ 389 h 389"/>
                <a:gd name="T68" fmla="*/ 0 w 390"/>
                <a:gd name="T6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0" h="389">
                  <a:moveTo>
                    <a:pt x="326" y="32"/>
                  </a:moveTo>
                  <a:lnTo>
                    <a:pt x="356" y="32"/>
                  </a:lnTo>
                  <a:lnTo>
                    <a:pt x="356" y="356"/>
                  </a:lnTo>
                  <a:lnTo>
                    <a:pt x="326" y="356"/>
                  </a:lnTo>
                  <a:lnTo>
                    <a:pt x="326" y="32"/>
                  </a:lnTo>
                  <a:close/>
                  <a:moveTo>
                    <a:pt x="267" y="32"/>
                  </a:moveTo>
                  <a:lnTo>
                    <a:pt x="299" y="32"/>
                  </a:lnTo>
                  <a:lnTo>
                    <a:pt x="299" y="356"/>
                  </a:lnTo>
                  <a:lnTo>
                    <a:pt x="267" y="356"/>
                  </a:lnTo>
                  <a:lnTo>
                    <a:pt x="267" y="32"/>
                  </a:lnTo>
                  <a:close/>
                  <a:moveTo>
                    <a:pt x="208" y="32"/>
                  </a:moveTo>
                  <a:lnTo>
                    <a:pt x="240" y="32"/>
                  </a:lnTo>
                  <a:lnTo>
                    <a:pt x="240" y="356"/>
                  </a:lnTo>
                  <a:lnTo>
                    <a:pt x="208" y="356"/>
                  </a:lnTo>
                  <a:lnTo>
                    <a:pt x="208" y="32"/>
                  </a:lnTo>
                  <a:close/>
                  <a:moveTo>
                    <a:pt x="150" y="32"/>
                  </a:moveTo>
                  <a:lnTo>
                    <a:pt x="182" y="32"/>
                  </a:lnTo>
                  <a:lnTo>
                    <a:pt x="182" y="356"/>
                  </a:lnTo>
                  <a:lnTo>
                    <a:pt x="150" y="356"/>
                  </a:lnTo>
                  <a:lnTo>
                    <a:pt x="150" y="32"/>
                  </a:lnTo>
                  <a:close/>
                  <a:moveTo>
                    <a:pt x="90" y="32"/>
                  </a:moveTo>
                  <a:lnTo>
                    <a:pt x="122" y="32"/>
                  </a:lnTo>
                  <a:lnTo>
                    <a:pt x="122" y="356"/>
                  </a:lnTo>
                  <a:lnTo>
                    <a:pt x="90" y="356"/>
                  </a:lnTo>
                  <a:lnTo>
                    <a:pt x="90" y="32"/>
                  </a:lnTo>
                  <a:close/>
                  <a:moveTo>
                    <a:pt x="32" y="32"/>
                  </a:moveTo>
                  <a:lnTo>
                    <a:pt x="63" y="32"/>
                  </a:lnTo>
                  <a:lnTo>
                    <a:pt x="63" y="356"/>
                  </a:lnTo>
                  <a:lnTo>
                    <a:pt x="32" y="356"/>
                  </a:lnTo>
                  <a:lnTo>
                    <a:pt x="32" y="32"/>
                  </a:lnTo>
                  <a:close/>
                  <a:moveTo>
                    <a:pt x="0" y="0"/>
                  </a:moveTo>
                  <a:lnTo>
                    <a:pt x="390" y="0"/>
                  </a:lnTo>
                  <a:lnTo>
                    <a:pt x="390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ACF7529-8698-D142-C782-9932504062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50" y="336"/>
              <a:ext cx="187" cy="187"/>
            </a:xfrm>
            <a:custGeom>
              <a:avLst/>
              <a:gdLst>
                <a:gd name="T0" fmla="*/ 326 w 390"/>
                <a:gd name="T1" fmla="*/ 32 h 389"/>
                <a:gd name="T2" fmla="*/ 356 w 390"/>
                <a:gd name="T3" fmla="*/ 32 h 389"/>
                <a:gd name="T4" fmla="*/ 356 w 390"/>
                <a:gd name="T5" fmla="*/ 356 h 389"/>
                <a:gd name="T6" fmla="*/ 326 w 390"/>
                <a:gd name="T7" fmla="*/ 356 h 389"/>
                <a:gd name="T8" fmla="*/ 326 w 390"/>
                <a:gd name="T9" fmla="*/ 32 h 389"/>
                <a:gd name="T10" fmla="*/ 267 w 390"/>
                <a:gd name="T11" fmla="*/ 32 h 389"/>
                <a:gd name="T12" fmla="*/ 299 w 390"/>
                <a:gd name="T13" fmla="*/ 32 h 389"/>
                <a:gd name="T14" fmla="*/ 299 w 390"/>
                <a:gd name="T15" fmla="*/ 356 h 389"/>
                <a:gd name="T16" fmla="*/ 267 w 390"/>
                <a:gd name="T17" fmla="*/ 356 h 389"/>
                <a:gd name="T18" fmla="*/ 267 w 390"/>
                <a:gd name="T19" fmla="*/ 32 h 389"/>
                <a:gd name="T20" fmla="*/ 208 w 390"/>
                <a:gd name="T21" fmla="*/ 32 h 389"/>
                <a:gd name="T22" fmla="*/ 240 w 390"/>
                <a:gd name="T23" fmla="*/ 32 h 389"/>
                <a:gd name="T24" fmla="*/ 240 w 390"/>
                <a:gd name="T25" fmla="*/ 356 h 389"/>
                <a:gd name="T26" fmla="*/ 208 w 390"/>
                <a:gd name="T27" fmla="*/ 356 h 389"/>
                <a:gd name="T28" fmla="*/ 208 w 390"/>
                <a:gd name="T29" fmla="*/ 32 h 389"/>
                <a:gd name="T30" fmla="*/ 150 w 390"/>
                <a:gd name="T31" fmla="*/ 32 h 389"/>
                <a:gd name="T32" fmla="*/ 182 w 390"/>
                <a:gd name="T33" fmla="*/ 32 h 389"/>
                <a:gd name="T34" fmla="*/ 182 w 390"/>
                <a:gd name="T35" fmla="*/ 356 h 389"/>
                <a:gd name="T36" fmla="*/ 150 w 390"/>
                <a:gd name="T37" fmla="*/ 356 h 389"/>
                <a:gd name="T38" fmla="*/ 150 w 390"/>
                <a:gd name="T39" fmla="*/ 32 h 389"/>
                <a:gd name="T40" fmla="*/ 90 w 390"/>
                <a:gd name="T41" fmla="*/ 32 h 389"/>
                <a:gd name="T42" fmla="*/ 122 w 390"/>
                <a:gd name="T43" fmla="*/ 32 h 389"/>
                <a:gd name="T44" fmla="*/ 122 w 390"/>
                <a:gd name="T45" fmla="*/ 356 h 389"/>
                <a:gd name="T46" fmla="*/ 90 w 390"/>
                <a:gd name="T47" fmla="*/ 356 h 389"/>
                <a:gd name="T48" fmla="*/ 90 w 390"/>
                <a:gd name="T49" fmla="*/ 32 h 389"/>
                <a:gd name="T50" fmla="*/ 32 w 390"/>
                <a:gd name="T51" fmla="*/ 32 h 389"/>
                <a:gd name="T52" fmla="*/ 63 w 390"/>
                <a:gd name="T53" fmla="*/ 32 h 389"/>
                <a:gd name="T54" fmla="*/ 63 w 390"/>
                <a:gd name="T55" fmla="*/ 356 h 389"/>
                <a:gd name="T56" fmla="*/ 32 w 390"/>
                <a:gd name="T57" fmla="*/ 356 h 389"/>
                <a:gd name="T58" fmla="*/ 32 w 390"/>
                <a:gd name="T59" fmla="*/ 32 h 389"/>
                <a:gd name="T60" fmla="*/ 0 w 390"/>
                <a:gd name="T61" fmla="*/ 0 h 389"/>
                <a:gd name="T62" fmla="*/ 390 w 390"/>
                <a:gd name="T63" fmla="*/ 0 h 389"/>
                <a:gd name="T64" fmla="*/ 390 w 390"/>
                <a:gd name="T65" fmla="*/ 389 h 389"/>
                <a:gd name="T66" fmla="*/ 0 w 390"/>
                <a:gd name="T67" fmla="*/ 389 h 389"/>
                <a:gd name="T68" fmla="*/ 0 w 390"/>
                <a:gd name="T6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0" h="389">
                  <a:moveTo>
                    <a:pt x="326" y="32"/>
                  </a:moveTo>
                  <a:lnTo>
                    <a:pt x="356" y="32"/>
                  </a:lnTo>
                  <a:lnTo>
                    <a:pt x="356" y="356"/>
                  </a:lnTo>
                  <a:lnTo>
                    <a:pt x="326" y="356"/>
                  </a:lnTo>
                  <a:lnTo>
                    <a:pt x="326" y="32"/>
                  </a:lnTo>
                  <a:close/>
                  <a:moveTo>
                    <a:pt x="267" y="32"/>
                  </a:moveTo>
                  <a:lnTo>
                    <a:pt x="299" y="32"/>
                  </a:lnTo>
                  <a:lnTo>
                    <a:pt x="299" y="356"/>
                  </a:lnTo>
                  <a:lnTo>
                    <a:pt x="267" y="356"/>
                  </a:lnTo>
                  <a:lnTo>
                    <a:pt x="267" y="32"/>
                  </a:lnTo>
                  <a:close/>
                  <a:moveTo>
                    <a:pt x="208" y="32"/>
                  </a:moveTo>
                  <a:lnTo>
                    <a:pt x="240" y="32"/>
                  </a:lnTo>
                  <a:lnTo>
                    <a:pt x="240" y="356"/>
                  </a:lnTo>
                  <a:lnTo>
                    <a:pt x="208" y="356"/>
                  </a:lnTo>
                  <a:lnTo>
                    <a:pt x="208" y="32"/>
                  </a:lnTo>
                  <a:close/>
                  <a:moveTo>
                    <a:pt x="150" y="32"/>
                  </a:moveTo>
                  <a:lnTo>
                    <a:pt x="182" y="32"/>
                  </a:lnTo>
                  <a:lnTo>
                    <a:pt x="182" y="356"/>
                  </a:lnTo>
                  <a:lnTo>
                    <a:pt x="150" y="356"/>
                  </a:lnTo>
                  <a:lnTo>
                    <a:pt x="150" y="32"/>
                  </a:lnTo>
                  <a:close/>
                  <a:moveTo>
                    <a:pt x="90" y="32"/>
                  </a:moveTo>
                  <a:lnTo>
                    <a:pt x="122" y="32"/>
                  </a:lnTo>
                  <a:lnTo>
                    <a:pt x="122" y="356"/>
                  </a:lnTo>
                  <a:lnTo>
                    <a:pt x="90" y="356"/>
                  </a:lnTo>
                  <a:lnTo>
                    <a:pt x="90" y="32"/>
                  </a:lnTo>
                  <a:close/>
                  <a:moveTo>
                    <a:pt x="32" y="32"/>
                  </a:moveTo>
                  <a:lnTo>
                    <a:pt x="63" y="32"/>
                  </a:lnTo>
                  <a:lnTo>
                    <a:pt x="63" y="356"/>
                  </a:lnTo>
                  <a:lnTo>
                    <a:pt x="32" y="356"/>
                  </a:lnTo>
                  <a:lnTo>
                    <a:pt x="32" y="32"/>
                  </a:lnTo>
                  <a:close/>
                  <a:moveTo>
                    <a:pt x="0" y="0"/>
                  </a:moveTo>
                  <a:lnTo>
                    <a:pt x="390" y="0"/>
                  </a:lnTo>
                  <a:lnTo>
                    <a:pt x="390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C2E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ABB22CA-5162-C10F-1B9D-B112CCF524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5" y="767"/>
              <a:ext cx="188" cy="186"/>
            </a:xfrm>
            <a:custGeom>
              <a:avLst/>
              <a:gdLst>
                <a:gd name="T0" fmla="*/ 327 w 390"/>
                <a:gd name="T1" fmla="*/ 32 h 389"/>
                <a:gd name="T2" fmla="*/ 358 w 390"/>
                <a:gd name="T3" fmla="*/ 32 h 389"/>
                <a:gd name="T4" fmla="*/ 358 w 390"/>
                <a:gd name="T5" fmla="*/ 356 h 389"/>
                <a:gd name="T6" fmla="*/ 327 w 390"/>
                <a:gd name="T7" fmla="*/ 356 h 389"/>
                <a:gd name="T8" fmla="*/ 327 w 390"/>
                <a:gd name="T9" fmla="*/ 32 h 389"/>
                <a:gd name="T10" fmla="*/ 267 w 390"/>
                <a:gd name="T11" fmla="*/ 32 h 389"/>
                <a:gd name="T12" fmla="*/ 299 w 390"/>
                <a:gd name="T13" fmla="*/ 32 h 389"/>
                <a:gd name="T14" fmla="*/ 299 w 390"/>
                <a:gd name="T15" fmla="*/ 356 h 389"/>
                <a:gd name="T16" fmla="*/ 267 w 390"/>
                <a:gd name="T17" fmla="*/ 356 h 389"/>
                <a:gd name="T18" fmla="*/ 267 w 390"/>
                <a:gd name="T19" fmla="*/ 32 h 389"/>
                <a:gd name="T20" fmla="*/ 208 w 390"/>
                <a:gd name="T21" fmla="*/ 32 h 389"/>
                <a:gd name="T22" fmla="*/ 240 w 390"/>
                <a:gd name="T23" fmla="*/ 32 h 389"/>
                <a:gd name="T24" fmla="*/ 240 w 390"/>
                <a:gd name="T25" fmla="*/ 356 h 389"/>
                <a:gd name="T26" fmla="*/ 208 w 390"/>
                <a:gd name="T27" fmla="*/ 356 h 389"/>
                <a:gd name="T28" fmla="*/ 208 w 390"/>
                <a:gd name="T29" fmla="*/ 32 h 389"/>
                <a:gd name="T30" fmla="*/ 150 w 390"/>
                <a:gd name="T31" fmla="*/ 32 h 389"/>
                <a:gd name="T32" fmla="*/ 182 w 390"/>
                <a:gd name="T33" fmla="*/ 32 h 389"/>
                <a:gd name="T34" fmla="*/ 182 w 390"/>
                <a:gd name="T35" fmla="*/ 356 h 389"/>
                <a:gd name="T36" fmla="*/ 150 w 390"/>
                <a:gd name="T37" fmla="*/ 356 h 389"/>
                <a:gd name="T38" fmla="*/ 150 w 390"/>
                <a:gd name="T39" fmla="*/ 32 h 389"/>
                <a:gd name="T40" fmla="*/ 91 w 390"/>
                <a:gd name="T41" fmla="*/ 32 h 389"/>
                <a:gd name="T42" fmla="*/ 123 w 390"/>
                <a:gd name="T43" fmla="*/ 32 h 389"/>
                <a:gd name="T44" fmla="*/ 123 w 390"/>
                <a:gd name="T45" fmla="*/ 356 h 389"/>
                <a:gd name="T46" fmla="*/ 91 w 390"/>
                <a:gd name="T47" fmla="*/ 356 h 389"/>
                <a:gd name="T48" fmla="*/ 91 w 390"/>
                <a:gd name="T49" fmla="*/ 32 h 389"/>
                <a:gd name="T50" fmla="*/ 34 w 390"/>
                <a:gd name="T51" fmla="*/ 32 h 389"/>
                <a:gd name="T52" fmla="*/ 64 w 390"/>
                <a:gd name="T53" fmla="*/ 32 h 389"/>
                <a:gd name="T54" fmla="*/ 64 w 390"/>
                <a:gd name="T55" fmla="*/ 356 h 389"/>
                <a:gd name="T56" fmla="*/ 34 w 390"/>
                <a:gd name="T57" fmla="*/ 356 h 389"/>
                <a:gd name="T58" fmla="*/ 34 w 390"/>
                <a:gd name="T59" fmla="*/ 32 h 389"/>
                <a:gd name="T60" fmla="*/ 0 w 390"/>
                <a:gd name="T61" fmla="*/ 0 h 389"/>
                <a:gd name="T62" fmla="*/ 390 w 390"/>
                <a:gd name="T63" fmla="*/ 0 h 389"/>
                <a:gd name="T64" fmla="*/ 390 w 390"/>
                <a:gd name="T65" fmla="*/ 389 h 389"/>
                <a:gd name="T66" fmla="*/ 0 w 390"/>
                <a:gd name="T67" fmla="*/ 389 h 389"/>
                <a:gd name="T68" fmla="*/ 0 w 390"/>
                <a:gd name="T69" fmla="*/ 0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90" h="389">
                  <a:moveTo>
                    <a:pt x="327" y="32"/>
                  </a:moveTo>
                  <a:lnTo>
                    <a:pt x="358" y="32"/>
                  </a:lnTo>
                  <a:lnTo>
                    <a:pt x="358" y="356"/>
                  </a:lnTo>
                  <a:lnTo>
                    <a:pt x="327" y="356"/>
                  </a:lnTo>
                  <a:lnTo>
                    <a:pt x="327" y="32"/>
                  </a:lnTo>
                  <a:close/>
                  <a:moveTo>
                    <a:pt x="267" y="32"/>
                  </a:moveTo>
                  <a:lnTo>
                    <a:pt x="299" y="32"/>
                  </a:lnTo>
                  <a:lnTo>
                    <a:pt x="299" y="356"/>
                  </a:lnTo>
                  <a:lnTo>
                    <a:pt x="267" y="356"/>
                  </a:lnTo>
                  <a:lnTo>
                    <a:pt x="267" y="32"/>
                  </a:lnTo>
                  <a:close/>
                  <a:moveTo>
                    <a:pt x="208" y="32"/>
                  </a:moveTo>
                  <a:lnTo>
                    <a:pt x="240" y="32"/>
                  </a:lnTo>
                  <a:lnTo>
                    <a:pt x="240" y="356"/>
                  </a:lnTo>
                  <a:lnTo>
                    <a:pt x="208" y="356"/>
                  </a:lnTo>
                  <a:lnTo>
                    <a:pt x="208" y="32"/>
                  </a:lnTo>
                  <a:close/>
                  <a:moveTo>
                    <a:pt x="150" y="32"/>
                  </a:moveTo>
                  <a:lnTo>
                    <a:pt x="182" y="32"/>
                  </a:lnTo>
                  <a:lnTo>
                    <a:pt x="182" y="356"/>
                  </a:lnTo>
                  <a:lnTo>
                    <a:pt x="150" y="356"/>
                  </a:lnTo>
                  <a:lnTo>
                    <a:pt x="150" y="32"/>
                  </a:lnTo>
                  <a:close/>
                  <a:moveTo>
                    <a:pt x="91" y="32"/>
                  </a:moveTo>
                  <a:lnTo>
                    <a:pt x="123" y="32"/>
                  </a:lnTo>
                  <a:lnTo>
                    <a:pt x="123" y="356"/>
                  </a:lnTo>
                  <a:lnTo>
                    <a:pt x="91" y="356"/>
                  </a:lnTo>
                  <a:lnTo>
                    <a:pt x="91" y="32"/>
                  </a:lnTo>
                  <a:close/>
                  <a:moveTo>
                    <a:pt x="34" y="32"/>
                  </a:moveTo>
                  <a:lnTo>
                    <a:pt x="64" y="32"/>
                  </a:lnTo>
                  <a:lnTo>
                    <a:pt x="64" y="356"/>
                  </a:lnTo>
                  <a:lnTo>
                    <a:pt x="34" y="356"/>
                  </a:lnTo>
                  <a:lnTo>
                    <a:pt x="34" y="32"/>
                  </a:lnTo>
                  <a:close/>
                  <a:moveTo>
                    <a:pt x="0" y="0"/>
                  </a:moveTo>
                  <a:lnTo>
                    <a:pt x="390" y="0"/>
                  </a:lnTo>
                  <a:lnTo>
                    <a:pt x="390" y="389"/>
                  </a:lnTo>
                  <a:lnTo>
                    <a:pt x="0" y="3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CD2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451309A-3357-4D1E-8FE5-6E5F966EF0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3" y="1256"/>
              <a:ext cx="103" cy="102"/>
            </a:xfrm>
            <a:prstGeom prst="ellipse">
              <a:avLst/>
            </a:prstGeom>
            <a:solidFill>
              <a:srgbClr val="D4EDF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3673E1B-3E3A-9CCC-E82F-93AA5BA4E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" y="1270"/>
              <a:ext cx="74" cy="74"/>
            </a:xfrm>
            <a:custGeom>
              <a:avLst/>
              <a:gdLst>
                <a:gd name="T0" fmla="*/ 77 w 154"/>
                <a:gd name="T1" fmla="*/ 0 h 155"/>
                <a:gd name="T2" fmla="*/ 105 w 154"/>
                <a:gd name="T3" fmla="*/ 6 h 155"/>
                <a:gd name="T4" fmla="*/ 89 w 154"/>
                <a:gd name="T5" fmla="*/ 32 h 155"/>
                <a:gd name="T6" fmla="*/ 121 w 154"/>
                <a:gd name="T7" fmla="*/ 64 h 155"/>
                <a:gd name="T8" fmla="*/ 149 w 154"/>
                <a:gd name="T9" fmla="*/ 48 h 155"/>
                <a:gd name="T10" fmla="*/ 154 w 154"/>
                <a:gd name="T11" fmla="*/ 78 h 155"/>
                <a:gd name="T12" fmla="*/ 77 w 154"/>
                <a:gd name="T13" fmla="*/ 155 h 155"/>
                <a:gd name="T14" fmla="*/ 0 w 154"/>
                <a:gd name="T15" fmla="*/ 78 h 155"/>
                <a:gd name="T16" fmla="*/ 77 w 154"/>
                <a:gd name="T17" fmla="*/ 0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4" h="155">
                  <a:moveTo>
                    <a:pt x="77" y="0"/>
                  </a:moveTo>
                  <a:cubicBezTo>
                    <a:pt x="86" y="0"/>
                    <a:pt x="96" y="2"/>
                    <a:pt x="105" y="6"/>
                  </a:cubicBezTo>
                  <a:cubicBezTo>
                    <a:pt x="96" y="11"/>
                    <a:pt x="89" y="22"/>
                    <a:pt x="89" y="32"/>
                  </a:cubicBezTo>
                  <a:cubicBezTo>
                    <a:pt x="89" y="50"/>
                    <a:pt x="104" y="64"/>
                    <a:pt x="121" y="64"/>
                  </a:cubicBezTo>
                  <a:cubicBezTo>
                    <a:pt x="133" y="64"/>
                    <a:pt x="144" y="58"/>
                    <a:pt x="149" y="48"/>
                  </a:cubicBezTo>
                  <a:cubicBezTo>
                    <a:pt x="153" y="58"/>
                    <a:pt x="154" y="67"/>
                    <a:pt x="154" y="78"/>
                  </a:cubicBezTo>
                  <a:cubicBezTo>
                    <a:pt x="154" y="120"/>
                    <a:pt x="120" y="155"/>
                    <a:pt x="77" y="155"/>
                  </a:cubicBezTo>
                  <a:cubicBezTo>
                    <a:pt x="34" y="155"/>
                    <a:pt x="0" y="120"/>
                    <a:pt x="0" y="78"/>
                  </a:cubicBezTo>
                  <a:cubicBezTo>
                    <a:pt x="1" y="35"/>
                    <a:pt x="34" y="0"/>
                    <a:pt x="77" y="0"/>
                  </a:cubicBezTo>
                </a:path>
              </a:pathLst>
            </a:custGeom>
            <a:solidFill>
              <a:srgbClr val="3A4E5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E1E4CEC6-E45F-1922-51E1-7ADFFFC5F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6" y="1394"/>
              <a:ext cx="585" cy="234"/>
            </a:xfrm>
            <a:custGeom>
              <a:avLst/>
              <a:gdLst>
                <a:gd name="T0" fmla="*/ 1220 w 1220"/>
                <a:gd name="T1" fmla="*/ 484 h 487"/>
                <a:gd name="T2" fmla="*/ 728 w 1220"/>
                <a:gd name="T3" fmla="*/ 0 h 487"/>
                <a:gd name="T4" fmla="*/ 374 w 1220"/>
                <a:gd name="T5" fmla="*/ 53 h 487"/>
                <a:gd name="T6" fmla="*/ 210 w 1220"/>
                <a:gd name="T7" fmla="*/ 57 h 487"/>
                <a:gd name="T8" fmla="*/ 0 w 1220"/>
                <a:gd name="T9" fmla="*/ 52 h 487"/>
                <a:gd name="T10" fmla="*/ 1099 w 1220"/>
                <a:gd name="T11" fmla="*/ 487 h 487"/>
                <a:gd name="T12" fmla="*/ 1220 w 1220"/>
                <a:gd name="T13" fmla="*/ 484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0" h="487">
                  <a:moveTo>
                    <a:pt x="1220" y="484"/>
                  </a:moveTo>
                  <a:cubicBezTo>
                    <a:pt x="955" y="359"/>
                    <a:pt x="808" y="187"/>
                    <a:pt x="728" y="0"/>
                  </a:cubicBezTo>
                  <a:cubicBezTo>
                    <a:pt x="630" y="28"/>
                    <a:pt x="511" y="47"/>
                    <a:pt x="374" y="53"/>
                  </a:cubicBezTo>
                  <a:cubicBezTo>
                    <a:pt x="322" y="56"/>
                    <a:pt x="267" y="57"/>
                    <a:pt x="210" y="57"/>
                  </a:cubicBezTo>
                  <a:cubicBezTo>
                    <a:pt x="143" y="57"/>
                    <a:pt x="74" y="56"/>
                    <a:pt x="0" y="52"/>
                  </a:cubicBezTo>
                  <a:cubicBezTo>
                    <a:pt x="244" y="296"/>
                    <a:pt x="544" y="483"/>
                    <a:pt x="1099" y="487"/>
                  </a:cubicBezTo>
                  <a:cubicBezTo>
                    <a:pt x="1139" y="487"/>
                    <a:pt x="1180" y="487"/>
                    <a:pt x="1220" y="484"/>
                  </a:cubicBezTo>
                  <a:close/>
                </a:path>
              </a:pathLst>
            </a:custGeom>
            <a:solidFill>
              <a:srgbClr val="C0DBE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0D07D019-AF4B-BEA1-B97B-8090E117D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5" y="1394"/>
              <a:ext cx="218" cy="83"/>
            </a:xfrm>
            <a:custGeom>
              <a:avLst/>
              <a:gdLst>
                <a:gd name="T0" fmla="*/ 453 w 453"/>
                <a:gd name="T1" fmla="*/ 172 h 172"/>
                <a:gd name="T2" fmla="*/ 354 w 453"/>
                <a:gd name="T3" fmla="*/ 0 h 172"/>
                <a:gd name="T4" fmla="*/ 0 w 453"/>
                <a:gd name="T5" fmla="*/ 53 h 172"/>
                <a:gd name="T6" fmla="*/ 453 w 453"/>
                <a:gd name="T7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3" h="172">
                  <a:moveTo>
                    <a:pt x="453" y="172"/>
                  </a:moveTo>
                  <a:cubicBezTo>
                    <a:pt x="416" y="123"/>
                    <a:pt x="381" y="60"/>
                    <a:pt x="354" y="0"/>
                  </a:cubicBezTo>
                  <a:cubicBezTo>
                    <a:pt x="256" y="28"/>
                    <a:pt x="137" y="47"/>
                    <a:pt x="0" y="53"/>
                  </a:cubicBezTo>
                  <a:cubicBezTo>
                    <a:pt x="93" y="105"/>
                    <a:pt x="229" y="153"/>
                    <a:pt x="453" y="172"/>
                  </a:cubicBezTo>
                  <a:close/>
                </a:path>
              </a:pathLst>
            </a:custGeom>
            <a:solidFill>
              <a:srgbClr val="D4EDF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350"/>
            </a:p>
          </p:txBody>
        </p:sp>
      </p:grpSp>
    </p:spTree>
    <p:extLst>
      <p:ext uri="{BB962C8B-B14F-4D97-AF65-F5344CB8AC3E}">
        <p14:creationId xmlns:p14="http://schemas.microsoft.com/office/powerpoint/2010/main" val="4251402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8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DDBCC27-7457-2EF5-052F-B6140F9BC4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988" y="540033"/>
            <a:ext cx="3884962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altLang="fr-FR" noProof="0"/>
              <a:t>Docker File – Mots clés</a:t>
            </a:r>
            <a:endParaRPr lang="en-US"/>
          </a:p>
        </p:txBody>
      </p:sp>
      <p:cxnSp>
        <p:nvCxnSpPr>
          <p:cNvPr id="30" name="Straight Connector 1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07B36AE4-5980-A496-3DE8-46599F7EB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988" y="2759075"/>
            <a:ext cx="3884962" cy="3716367"/>
          </a:xfrm>
        </p:spPr>
        <p:txBody>
          <a:bodyPr vert="horz" lIns="0" tIns="0" rIns="0" bIns="0" rtlCol="0" anchor="t" anchorCtr="0">
            <a:normAutofit/>
          </a:bodyPr>
          <a:lstStyle/>
          <a:p>
            <a:pPr marL="171450" indent="-171450" algn="l">
              <a:lnSpc>
                <a:spcPct val="115000"/>
              </a:lnSpc>
              <a:buFont typeface="Wingdings" panose="05000000000000000000" pitchFamily="2" charset="2"/>
              <a:buChar char="ü"/>
              <a:defRPr/>
            </a:pPr>
            <a:r>
              <a:rPr lang="en-US" sz="1100" noProof="0" dirty="0"/>
              <a:t>FROM : </a:t>
            </a:r>
            <a:r>
              <a:rPr lang="en-US" sz="1100" noProof="0" dirty="0" err="1"/>
              <a:t>définit</a:t>
            </a:r>
            <a:r>
              <a:rPr lang="en-US" sz="1100" noProof="0" dirty="0"/>
              <a:t> le container de base (par </a:t>
            </a:r>
            <a:r>
              <a:rPr lang="en-US" sz="1100" noProof="0" dirty="0" err="1"/>
              <a:t>exemple</a:t>
            </a:r>
            <a:r>
              <a:rPr lang="en-US" sz="1100" noProof="0" dirty="0"/>
              <a:t> </a:t>
            </a:r>
            <a:r>
              <a:rPr lang="en-US" sz="1100" noProof="0" dirty="0" err="1"/>
              <a:t>debian</a:t>
            </a:r>
            <a:r>
              <a:rPr lang="en-US" sz="1100" noProof="0" dirty="0"/>
              <a:t>)</a:t>
            </a:r>
          </a:p>
          <a:p>
            <a:pPr marL="171450" indent="-171450" algn="l">
              <a:lnSpc>
                <a:spcPct val="115000"/>
              </a:lnSpc>
              <a:buFont typeface="Wingdings" panose="05000000000000000000" pitchFamily="2" charset="2"/>
              <a:buChar char="ü"/>
              <a:defRPr/>
            </a:pPr>
            <a:r>
              <a:rPr lang="en-US" sz="1100" noProof="0" dirty="0"/>
              <a:t>RUN : </a:t>
            </a:r>
            <a:r>
              <a:rPr lang="en-US" sz="1100" noProof="0" dirty="0" err="1"/>
              <a:t>permet</a:t>
            </a:r>
            <a:r>
              <a:rPr lang="en-US" sz="1100" noProof="0" dirty="0"/>
              <a:t> de lancer </a:t>
            </a:r>
            <a:r>
              <a:rPr lang="en-US" sz="1100" noProof="0" dirty="0" err="1"/>
              <a:t>une</a:t>
            </a:r>
            <a:r>
              <a:rPr lang="en-US" sz="1100" noProof="0" dirty="0"/>
              <a:t> </a:t>
            </a:r>
            <a:r>
              <a:rPr lang="en-US" sz="1100" noProof="0" dirty="0" err="1"/>
              <a:t>commande</a:t>
            </a:r>
            <a:r>
              <a:rPr lang="en-US" sz="1100" noProof="0" dirty="0"/>
              <a:t>. Lancer à </a:t>
            </a:r>
            <a:r>
              <a:rPr lang="en-US" sz="1100" noProof="0" dirty="0" err="1"/>
              <a:t>chaque</a:t>
            </a:r>
            <a:r>
              <a:rPr lang="en-US" sz="1100" noProof="0" dirty="0"/>
              <a:t> compilation</a:t>
            </a:r>
          </a:p>
          <a:p>
            <a:pPr marL="171450" indent="-171450" algn="l">
              <a:lnSpc>
                <a:spcPct val="115000"/>
              </a:lnSpc>
              <a:buFont typeface="Wingdings" panose="05000000000000000000" pitchFamily="2" charset="2"/>
              <a:buChar char="ü"/>
              <a:defRPr/>
            </a:pPr>
            <a:r>
              <a:rPr lang="en-US" sz="1100" noProof="0" dirty="0"/>
              <a:t>CMD : Lance </a:t>
            </a:r>
            <a:r>
              <a:rPr lang="en-US" sz="1100" noProof="0" dirty="0" err="1"/>
              <a:t>une</a:t>
            </a:r>
            <a:r>
              <a:rPr lang="en-US" sz="1100" noProof="0" dirty="0"/>
              <a:t> instruction au </a:t>
            </a:r>
            <a:r>
              <a:rPr lang="en-US" sz="1100" noProof="0" dirty="0" err="1"/>
              <a:t>lancement</a:t>
            </a:r>
            <a:r>
              <a:rPr lang="en-US" sz="1100" noProof="0" dirty="0"/>
              <a:t> du container (limiter à un par </a:t>
            </a:r>
            <a:r>
              <a:rPr lang="en-US" sz="1100" noProof="0" dirty="0" err="1"/>
              <a:t>fichier</a:t>
            </a:r>
            <a:r>
              <a:rPr lang="en-US" sz="1100" noProof="0" dirty="0"/>
              <a:t>)</a:t>
            </a:r>
          </a:p>
          <a:p>
            <a:pPr marL="171450" indent="-171450" algn="l">
              <a:lnSpc>
                <a:spcPct val="115000"/>
              </a:lnSpc>
              <a:buFont typeface="Wingdings" panose="05000000000000000000" pitchFamily="2" charset="2"/>
              <a:buChar char="ü"/>
              <a:defRPr/>
            </a:pPr>
            <a:r>
              <a:rPr lang="en-US" sz="1100" noProof="0" dirty="0"/>
              <a:t>ENTRYPOINT : point </a:t>
            </a:r>
            <a:r>
              <a:rPr lang="en-US" sz="1100" noProof="0" dirty="0" err="1"/>
              <a:t>d'entrée</a:t>
            </a:r>
            <a:r>
              <a:rPr lang="en-US" sz="1100" noProof="0" dirty="0"/>
              <a:t>, </a:t>
            </a:r>
            <a:r>
              <a:rPr lang="en-US" sz="1100" noProof="0" dirty="0" err="1"/>
              <a:t>permet</a:t>
            </a:r>
            <a:r>
              <a:rPr lang="en-US" sz="1100" noProof="0" dirty="0"/>
              <a:t> </a:t>
            </a:r>
            <a:r>
              <a:rPr lang="en-US" sz="1100" noProof="0" dirty="0" err="1"/>
              <a:t>d'exécuter</a:t>
            </a:r>
            <a:r>
              <a:rPr lang="en-US" sz="1100" noProof="0" dirty="0"/>
              <a:t> </a:t>
            </a:r>
            <a:r>
              <a:rPr lang="en-US" sz="1100" noProof="0" dirty="0" err="1"/>
              <a:t>une</a:t>
            </a:r>
            <a:r>
              <a:rPr lang="en-US" sz="1100" noProof="0" dirty="0"/>
              <a:t> </a:t>
            </a:r>
            <a:r>
              <a:rPr lang="en-US" sz="1100" noProof="0" dirty="0" err="1"/>
              <a:t>commande</a:t>
            </a:r>
            <a:endParaRPr lang="en-US" sz="1100" noProof="0" dirty="0"/>
          </a:p>
          <a:p>
            <a:pPr marL="171450" indent="-171450" algn="l">
              <a:lnSpc>
                <a:spcPct val="115000"/>
              </a:lnSpc>
              <a:buFont typeface="Wingdings" panose="05000000000000000000" pitchFamily="2" charset="2"/>
              <a:buChar char="ü"/>
              <a:defRPr/>
            </a:pPr>
            <a:r>
              <a:rPr lang="en-US" sz="1100" noProof="0" dirty="0"/>
              <a:t>EXPOSE : expose un port</a:t>
            </a:r>
          </a:p>
          <a:p>
            <a:pPr marL="171450" indent="-171450" algn="l">
              <a:lnSpc>
                <a:spcPct val="115000"/>
              </a:lnSpc>
              <a:buFont typeface="Wingdings" panose="05000000000000000000" pitchFamily="2" charset="2"/>
              <a:buChar char="ü"/>
              <a:defRPr/>
            </a:pPr>
            <a:r>
              <a:rPr lang="en-US" sz="1100" noProof="0" dirty="0"/>
              <a:t>ENV : pour </a:t>
            </a:r>
            <a:r>
              <a:rPr lang="en-US" sz="1100" noProof="0" dirty="0" err="1"/>
              <a:t>avoir</a:t>
            </a:r>
            <a:r>
              <a:rPr lang="en-US" sz="1100" noProof="0" dirty="0"/>
              <a:t> des variables dans </a:t>
            </a:r>
            <a:r>
              <a:rPr lang="en-US" sz="1100" noProof="0" dirty="0" err="1"/>
              <a:t>Dockerfile</a:t>
            </a:r>
            <a:endParaRPr lang="en-US" sz="1100" noProof="0" dirty="0"/>
          </a:p>
          <a:p>
            <a:pPr marL="171450" indent="-171450" algn="l">
              <a:lnSpc>
                <a:spcPct val="115000"/>
              </a:lnSpc>
              <a:buFont typeface="Wingdings" panose="05000000000000000000" pitchFamily="2" charset="2"/>
              <a:buChar char="ü"/>
              <a:defRPr/>
            </a:pPr>
            <a:r>
              <a:rPr lang="en-US" sz="1100" noProof="0" dirty="0"/>
              <a:t>ADD : </a:t>
            </a:r>
            <a:r>
              <a:rPr lang="en-US" sz="1100" noProof="0" dirty="0" err="1"/>
              <a:t>ajout</a:t>
            </a:r>
            <a:r>
              <a:rPr lang="en-US" sz="1100" noProof="0" dirty="0"/>
              <a:t> d'un </a:t>
            </a:r>
            <a:r>
              <a:rPr lang="en-US" sz="1100" noProof="0" dirty="0" err="1"/>
              <a:t>fichier</a:t>
            </a:r>
            <a:r>
              <a:rPr lang="en-US" sz="1100" noProof="0" dirty="0"/>
              <a:t> local dans le container</a:t>
            </a:r>
          </a:p>
          <a:p>
            <a:pPr marL="171450" indent="-171450" algn="l">
              <a:lnSpc>
                <a:spcPct val="115000"/>
              </a:lnSpc>
              <a:buFont typeface="Wingdings" panose="05000000000000000000" pitchFamily="2" charset="2"/>
              <a:buChar char="ü"/>
              <a:defRPr/>
            </a:pPr>
            <a:r>
              <a:rPr lang="en-US" sz="1100" noProof="0" dirty="0"/>
              <a:t>VOLUME : monte un volume local sur le container</a:t>
            </a:r>
          </a:p>
          <a:p>
            <a:pPr marL="171450" indent="-171450" algn="l">
              <a:lnSpc>
                <a:spcPct val="115000"/>
              </a:lnSpc>
              <a:buFont typeface="Wingdings" panose="05000000000000000000" pitchFamily="2" charset="2"/>
              <a:buChar char="ü"/>
              <a:defRPr/>
            </a:pPr>
            <a:r>
              <a:rPr lang="en-US" sz="1100" noProof="0" dirty="0"/>
              <a:t>WORKDIR : correspond à un cd</a:t>
            </a:r>
          </a:p>
        </p:txBody>
      </p:sp>
      <p:sp>
        <p:nvSpPr>
          <p:cNvPr id="31" name="Rectangle 12">
            <a:extLst>
              <a:ext uri="{FF2B5EF4-FFF2-40B4-BE49-F238E27FC236}">
                <a16:creationId xmlns:a16="http://schemas.microsoft.com/office/drawing/2014/main" id="{DAD9000E-708C-464D-A86F-4ABE391B6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6337" y="0"/>
            <a:ext cx="7205663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D36A358-AE61-4A22-D29A-B839F1EED5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7200" y="2274031"/>
            <a:ext cx="6113812" cy="230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027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845298-7D73-D114-0C3D-4EB242B40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3976" y="1079500"/>
            <a:ext cx="4456328" cy="2138400"/>
          </a:xfrm>
        </p:spPr>
        <p:txBody>
          <a:bodyPr>
            <a:normAutofit/>
          </a:bodyPr>
          <a:lstStyle/>
          <a:p>
            <a:r>
              <a:rPr lang="fr-FR"/>
              <a:t>C’est QUOI DOCKER ?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9D9ED7-A469-F8FA-9F12-26F0A921F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0871" y="4113212"/>
            <a:ext cx="6839610" cy="2199981"/>
          </a:xfrm>
        </p:spPr>
        <p:txBody>
          <a:bodyPr>
            <a:normAutofit/>
          </a:bodyPr>
          <a:lstStyle/>
          <a:p>
            <a:r>
              <a:rPr lang="fr-FR" b="1" dirty="0"/>
              <a:t>Docker</a:t>
            </a:r>
            <a:r>
              <a:rPr lang="fr-FR" dirty="0"/>
              <a:t> est une solution de conteneurs.</a:t>
            </a:r>
          </a:p>
          <a:p>
            <a:r>
              <a:rPr lang="fr-FR" dirty="0"/>
              <a:t>Le conteneur utilise des solutions du kernel Linux pour isoler les processus Linux.</a:t>
            </a: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7C81EAC2-A219-4AF7-884B-B9292FF9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1058433" y="184491"/>
            <a:ext cx="2287608" cy="3232926"/>
          </a:xfrm>
          <a:custGeom>
            <a:avLst/>
            <a:gdLst>
              <a:gd name="connsiteX0" fmla="*/ 1143804 w 2287608"/>
              <a:gd name="connsiteY0" fmla="*/ 1916209 h 3232926"/>
              <a:gd name="connsiteX1" fmla="*/ 1140311 w 2287608"/>
              <a:gd name="connsiteY1" fmla="*/ 1919384 h 3232926"/>
              <a:gd name="connsiteX2" fmla="*/ 1136818 w 2287608"/>
              <a:gd name="connsiteY2" fmla="*/ 1916209 h 3232926"/>
              <a:gd name="connsiteX3" fmla="*/ 1136818 w 2287608"/>
              <a:gd name="connsiteY3" fmla="*/ 1922559 h 3232926"/>
              <a:gd name="connsiteX4" fmla="*/ 1117018 w 2287608"/>
              <a:gd name="connsiteY4" fmla="*/ 1940554 h 3232926"/>
              <a:gd name="connsiteX5" fmla="*/ 854401 w 2287608"/>
              <a:gd name="connsiteY5" fmla="*/ 2574568 h 3232926"/>
              <a:gd name="connsiteX6" fmla="*/ 1117018 w 2287608"/>
              <a:gd name="connsiteY6" fmla="*/ 3208581 h 3232926"/>
              <a:gd name="connsiteX7" fmla="*/ 1136818 w 2287608"/>
              <a:gd name="connsiteY7" fmla="*/ 3226577 h 3232926"/>
              <a:gd name="connsiteX8" fmla="*/ 1136818 w 2287608"/>
              <a:gd name="connsiteY8" fmla="*/ 3232926 h 3232926"/>
              <a:gd name="connsiteX9" fmla="*/ 1140311 w 2287608"/>
              <a:gd name="connsiteY9" fmla="*/ 3229751 h 3232926"/>
              <a:gd name="connsiteX10" fmla="*/ 1143804 w 2287608"/>
              <a:gd name="connsiteY10" fmla="*/ 3232926 h 3232926"/>
              <a:gd name="connsiteX11" fmla="*/ 1143804 w 2287608"/>
              <a:gd name="connsiteY11" fmla="*/ 3226577 h 3232926"/>
              <a:gd name="connsiteX12" fmla="*/ 1163604 w 2287608"/>
              <a:gd name="connsiteY12" fmla="*/ 3208581 h 3232926"/>
              <a:gd name="connsiteX13" fmla="*/ 1426221 w 2287608"/>
              <a:gd name="connsiteY13" fmla="*/ 2574567 h 3232926"/>
              <a:gd name="connsiteX14" fmla="*/ 1163604 w 2287608"/>
              <a:gd name="connsiteY14" fmla="*/ 1940554 h 3232926"/>
              <a:gd name="connsiteX15" fmla="*/ 1143804 w 2287608"/>
              <a:gd name="connsiteY15" fmla="*/ 1922558 h 3232926"/>
              <a:gd name="connsiteX16" fmla="*/ 1140312 w 2287608"/>
              <a:gd name="connsiteY16" fmla="*/ 1494239 h 3232926"/>
              <a:gd name="connsiteX17" fmla="*/ 1134813 w 2287608"/>
              <a:gd name="connsiteY17" fmla="*/ 1497413 h 3232926"/>
              <a:gd name="connsiteX18" fmla="*/ 1109328 w 2287608"/>
              <a:gd name="connsiteY18" fmla="*/ 1489264 h 3232926"/>
              <a:gd name="connsiteX19" fmla="*/ 428947 w 2287608"/>
              <a:gd name="connsiteY19" fmla="*/ 1578838 h 3232926"/>
              <a:gd name="connsiteX20" fmla="*/ 11185 w 2287608"/>
              <a:gd name="connsiteY20" fmla="*/ 2123278 h 3232926"/>
              <a:gd name="connsiteX21" fmla="*/ 5499 w 2287608"/>
              <a:gd name="connsiteY21" fmla="*/ 2149423 h 3232926"/>
              <a:gd name="connsiteX22" fmla="*/ 0 w 2287608"/>
              <a:gd name="connsiteY22" fmla="*/ 2152597 h 3232926"/>
              <a:gd name="connsiteX23" fmla="*/ 4497 w 2287608"/>
              <a:gd name="connsiteY23" fmla="*/ 2154035 h 3232926"/>
              <a:gd name="connsiteX24" fmla="*/ 3493 w 2287608"/>
              <a:gd name="connsiteY24" fmla="*/ 2158648 h 3232926"/>
              <a:gd name="connsiteX25" fmla="*/ 8992 w 2287608"/>
              <a:gd name="connsiteY25" fmla="*/ 2155473 h 3232926"/>
              <a:gd name="connsiteX26" fmla="*/ 34477 w 2287608"/>
              <a:gd name="connsiteY26" fmla="*/ 2163622 h 3232926"/>
              <a:gd name="connsiteX27" fmla="*/ 290620 w 2287608"/>
              <a:gd name="connsiteY27" fmla="*/ 2194022 h 3232926"/>
              <a:gd name="connsiteX28" fmla="*/ 714858 w 2287608"/>
              <a:gd name="connsiteY28" fmla="*/ 2074049 h 3232926"/>
              <a:gd name="connsiteX29" fmla="*/ 1132621 w 2287608"/>
              <a:gd name="connsiteY29" fmla="*/ 1529609 h 3232926"/>
              <a:gd name="connsiteX30" fmla="*/ 1138305 w 2287608"/>
              <a:gd name="connsiteY30" fmla="*/ 1503464 h 3232926"/>
              <a:gd name="connsiteX31" fmla="*/ 1143804 w 2287608"/>
              <a:gd name="connsiteY31" fmla="*/ 1500289 h 3232926"/>
              <a:gd name="connsiteX32" fmla="*/ 1139308 w 2287608"/>
              <a:gd name="connsiteY32" fmla="*/ 1498852 h 3232926"/>
              <a:gd name="connsiteX33" fmla="*/ 2069415 w 2287608"/>
              <a:gd name="connsiteY33" fmla="*/ 1747063 h 3232926"/>
              <a:gd name="connsiteX34" fmla="*/ 1858661 w 2287608"/>
              <a:gd name="connsiteY34" fmla="*/ 1578837 h 3232926"/>
              <a:gd name="connsiteX35" fmla="*/ 1178281 w 2287608"/>
              <a:gd name="connsiteY35" fmla="*/ 1489263 h 3232926"/>
              <a:gd name="connsiteX36" fmla="*/ 1152796 w 2287608"/>
              <a:gd name="connsiteY36" fmla="*/ 1497412 h 3232926"/>
              <a:gd name="connsiteX37" fmla="*/ 1147297 w 2287608"/>
              <a:gd name="connsiteY37" fmla="*/ 1494238 h 3232926"/>
              <a:gd name="connsiteX38" fmla="*/ 1148300 w 2287608"/>
              <a:gd name="connsiteY38" fmla="*/ 1498851 h 3232926"/>
              <a:gd name="connsiteX39" fmla="*/ 1143804 w 2287608"/>
              <a:gd name="connsiteY39" fmla="*/ 1500288 h 3232926"/>
              <a:gd name="connsiteX40" fmla="*/ 1149304 w 2287608"/>
              <a:gd name="connsiteY40" fmla="*/ 1503463 h 3232926"/>
              <a:gd name="connsiteX41" fmla="*/ 1154988 w 2287608"/>
              <a:gd name="connsiteY41" fmla="*/ 1529608 h 3232926"/>
              <a:gd name="connsiteX42" fmla="*/ 1572751 w 2287608"/>
              <a:gd name="connsiteY42" fmla="*/ 2074048 h 3232926"/>
              <a:gd name="connsiteX43" fmla="*/ 1996989 w 2287608"/>
              <a:gd name="connsiteY43" fmla="*/ 2194021 h 3232926"/>
              <a:gd name="connsiteX44" fmla="*/ 2253131 w 2287608"/>
              <a:gd name="connsiteY44" fmla="*/ 2163621 h 3232926"/>
              <a:gd name="connsiteX45" fmla="*/ 2278616 w 2287608"/>
              <a:gd name="connsiteY45" fmla="*/ 2155472 h 3232926"/>
              <a:gd name="connsiteX46" fmla="*/ 2284115 w 2287608"/>
              <a:gd name="connsiteY46" fmla="*/ 2158647 h 3232926"/>
              <a:gd name="connsiteX47" fmla="*/ 2283112 w 2287608"/>
              <a:gd name="connsiteY47" fmla="*/ 2154034 h 3232926"/>
              <a:gd name="connsiteX48" fmla="*/ 2287608 w 2287608"/>
              <a:gd name="connsiteY48" fmla="*/ 2152596 h 3232926"/>
              <a:gd name="connsiteX49" fmla="*/ 2282109 w 2287608"/>
              <a:gd name="connsiteY49" fmla="*/ 2149422 h 3232926"/>
              <a:gd name="connsiteX50" fmla="*/ 2276424 w 2287608"/>
              <a:gd name="connsiteY50" fmla="*/ 2123277 h 3232926"/>
              <a:gd name="connsiteX51" fmla="*/ 2069415 w 2287608"/>
              <a:gd name="connsiteY51" fmla="*/ 1747063 h 3232926"/>
              <a:gd name="connsiteX52" fmla="*/ 1140311 w 2287608"/>
              <a:gd name="connsiteY52" fmla="*/ 779689 h 3232926"/>
              <a:gd name="connsiteX53" fmla="*/ 1134812 w 2287608"/>
              <a:gd name="connsiteY53" fmla="*/ 782863 h 3232926"/>
              <a:gd name="connsiteX54" fmla="*/ 1109328 w 2287608"/>
              <a:gd name="connsiteY54" fmla="*/ 774714 h 3232926"/>
              <a:gd name="connsiteX55" fmla="*/ 428947 w 2287608"/>
              <a:gd name="connsiteY55" fmla="*/ 864288 h 3232926"/>
              <a:gd name="connsiteX56" fmla="*/ 11185 w 2287608"/>
              <a:gd name="connsiteY56" fmla="*/ 1408728 h 3232926"/>
              <a:gd name="connsiteX57" fmla="*/ 5499 w 2287608"/>
              <a:gd name="connsiteY57" fmla="*/ 1434873 h 3232926"/>
              <a:gd name="connsiteX58" fmla="*/ 0 w 2287608"/>
              <a:gd name="connsiteY58" fmla="*/ 1438047 h 3232926"/>
              <a:gd name="connsiteX59" fmla="*/ 4497 w 2287608"/>
              <a:gd name="connsiteY59" fmla="*/ 1439485 h 3232926"/>
              <a:gd name="connsiteX60" fmla="*/ 3493 w 2287608"/>
              <a:gd name="connsiteY60" fmla="*/ 1444098 h 3232926"/>
              <a:gd name="connsiteX61" fmla="*/ 8992 w 2287608"/>
              <a:gd name="connsiteY61" fmla="*/ 1440923 h 3232926"/>
              <a:gd name="connsiteX62" fmla="*/ 34477 w 2287608"/>
              <a:gd name="connsiteY62" fmla="*/ 1449072 h 3232926"/>
              <a:gd name="connsiteX63" fmla="*/ 290620 w 2287608"/>
              <a:gd name="connsiteY63" fmla="*/ 1479472 h 3232926"/>
              <a:gd name="connsiteX64" fmla="*/ 714858 w 2287608"/>
              <a:gd name="connsiteY64" fmla="*/ 1359499 h 3232926"/>
              <a:gd name="connsiteX65" fmla="*/ 1132621 w 2287608"/>
              <a:gd name="connsiteY65" fmla="*/ 815059 h 3232926"/>
              <a:gd name="connsiteX66" fmla="*/ 1138305 w 2287608"/>
              <a:gd name="connsiteY66" fmla="*/ 788914 h 3232926"/>
              <a:gd name="connsiteX67" fmla="*/ 1143805 w 2287608"/>
              <a:gd name="connsiteY67" fmla="*/ 785739 h 3232926"/>
              <a:gd name="connsiteX68" fmla="*/ 1139308 w 2287608"/>
              <a:gd name="connsiteY68" fmla="*/ 784302 h 3232926"/>
              <a:gd name="connsiteX69" fmla="*/ 2069415 w 2287608"/>
              <a:gd name="connsiteY69" fmla="*/ 1032514 h 3232926"/>
              <a:gd name="connsiteX70" fmla="*/ 1858661 w 2287608"/>
              <a:gd name="connsiteY70" fmla="*/ 864289 h 3232926"/>
              <a:gd name="connsiteX71" fmla="*/ 1178281 w 2287608"/>
              <a:gd name="connsiteY71" fmla="*/ 774715 h 3232926"/>
              <a:gd name="connsiteX72" fmla="*/ 1152796 w 2287608"/>
              <a:gd name="connsiteY72" fmla="*/ 782864 h 3232926"/>
              <a:gd name="connsiteX73" fmla="*/ 1147297 w 2287608"/>
              <a:gd name="connsiteY73" fmla="*/ 779690 h 3232926"/>
              <a:gd name="connsiteX74" fmla="*/ 1148300 w 2287608"/>
              <a:gd name="connsiteY74" fmla="*/ 784303 h 3232926"/>
              <a:gd name="connsiteX75" fmla="*/ 1143804 w 2287608"/>
              <a:gd name="connsiteY75" fmla="*/ 785740 h 3232926"/>
              <a:gd name="connsiteX76" fmla="*/ 1149304 w 2287608"/>
              <a:gd name="connsiteY76" fmla="*/ 788915 h 3232926"/>
              <a:gd name="connsiteX77" fmla="*/ 1154988 w 2287608"/>
              <a:gd name="connsiteY77" fmla="*/ 815060 h 3232926"/>
              <a:gd name="connsiteX78" fmla="*/ 1572751 w 2287608"/>
              <a:gd name="connsiteY78" fmla="*/ 1359500 h 3232926"/>
              <a:gd name="connsiteX79" fmla="*/ 1996989 w 2287608"/>
              <a:gd name="connsiteY79" fmla="*/ 1479473 h 3232926"/>
              <a:gd name="connsiteX80" fmla="*/ 2253131 w 2287608"/>
              <a:gd name="connsiteY80" fmla="*/ 1449073 h 3232926"/>
              <a:gd name="connsiteX81" fmla="*/ 2278616 w 2287608"/>
              <a:gd name="connsiteY81" fmla="*/ 1440924 h 3232926"/>
              <a:gd name="connsiteX82" fmla="*/ 2284115 w 2287608"/>
              <a:gd name="connsiteY82" fmla="*/ 1444099 h 3232926"/>
              <a:gd name="connsiteX83" fmla="*/ 2283112 w 2287608"/>
              <a:gd name="connsiteY83" fmla="*/ 1439486 h 3232926"/>
              <a:gd name="connsiteX84" fmla="*/ 2287608 w 2287608"/>
              <a:gd name="connsiteY84" fmla="*/ 1438048 h 3232926"/>
              <a:gd name="connsiteX85" fmla="*/ 2282109 w 2287608"/>
              <a:gd name="connsiteY85" fmla="*/ 1434874 h 3232926"/>
              <a:gd name="connsiteX86" fmla="*/ 2276424 w 2287608"/>
              <a:gd name="connsiteY86" fmla="*/ 1408729 h 3232926"/>
              <a:gd name="connsiteX87" fmla="*/ 2069415 w 2287608"/>
              <a:gd name="connsiteY87" fmla="*/ 1032514 h 3232926"/>
              <a:gd name="connsiteX88" fmla="*/ 1140311 w 2287608"/>
              <a:gd name="connsiteY88" fmla="*/ 35676 h 3232926"/>
              <a:gd name="connsiteX89" fmla="*/ 1134812 w 2287608"/>
              <a:gd name="connsiteY89" fmla="*/ 38850 h 3232926"/>
              <a:gd name="connsiteX90" fmla="*/ 1109328 w 2287608"/>
              <a:gd name="connsiteY90" fmla="*/ 30701 h 3232926"/>
              <a:gd name="connsiteX91" fmla="*/ 428948 w 2287608"/>
              <a:gd name="connsiteY91" fmla="*/ 120275 h 3232926"/>
              <a:gd name="connsiteX92" fmla="*/ 11185 w 2287608"/>
              <a:gd name="connsiteY92" fmla="*/ 664715 h 3232926"/>
              <a:gd name="connsiteX93" fmla="*/ 5499 w 2287608"/>
              <a:gd name="connsiteY93" fmla="*/ 690860 h 3232926"/>
              <a:gd name="connsiteX94" fmla="*/ 0 w 2287608"/>
              <a:gd name="connsiteY94" fmla="*/ 694034 h 3232926"/>
              <a:gd name="connsiteX95" fmla="*/ 4497 w 2287608"/>
              <a:gd name="connsiteY95" fmla="*/ 695472 h 3232926"/>
              <a:gd name="connsiteX96" fmla="*/ 3493 w 2287608"/>
              <a:gd name="connsiteY96" fmla="*/ 700085 h 3232926"/>
              <a:gd name="connsiteX97" fmla="*/ 8992 w 2287608"/>
              <a:gd name="connsiteY97" fmla="*/ 696910 h 3232926"/>
              <a:gd name="connsiteX98" fmla="*/ 34477 w 2287608"/>
              <a:gd name="connsiteY98" fmla="*/ 705059 h 3232926"/>
              <a:gd name="connsiteX99" fmla="*/ 290620 w 2287608"/>
              <a:gd name="connsiteY99" fmla="*/ 735459 h 3232926"/>
              <a:gd name="connsiteX100" fmla="*/ 714857 w 2287608"/>
              <a:gd name="connsiteY100" fmla="*/ 615486 h 3232926"/>
              <a:gd name="connsiteX101" fmla="*/ 1132621 w 2287608"/>
              <a:gd name="connsiteY101" fmla="*/ 71046 h 3232926"/>
              <a:gd name="connsiteX102" fmla="*/ 1138305 w 2287608"/>
              <a:gd name="connsiteY102" fmla="*/ 44901 h 3232926"/>
              <a:gd name="connsiteX103" fmla="*/ 1143805 w 2287608"/>
              <a:gd name="connsiteY103" fmla="*/ 41726 h 3232926"/>
              <a:gd name="connsiteX104" fmla="*/ 1139308 w 2287608"/>
              <a:gd name="connsiteY104" fmla="*/ 40289 h 3232926"/>
              <a:gd name="connsiteX105" fmla="*/ 2069415 w 2287608"/>
              <a:gd name="connsiteY105" fmla="*/ 288501 h 3232926"/>
              <a:gd name="connsiteX106" fmla="*/ 1858661 w 2287608"/>
              <a:gd name="connsiteY106" fmla="*/ 120276 h 3232926"/>
              <a:gd name="connsiteX107" fmla="*/ 1178281 w 2287608"/>
              <a:gd name="connsiteY107" fmla="*/ 30702 h 3232926"/>
              <a:gd name="connsiteX108" fmla="*/ 1152796 w 2287608"/>
              <a:gd name="connsiteY108" fmla="*/ 38850 h 3232926"/>
              <a:gd name="connsiteX109" fmla="*/ 1147297 w 2287608"/>
              <a:gd name="connsiteY109" fmla="*/ 35676 h 3232926"/>
              <a:gd name="connsiteX110" fmla="*/ 1148300 w 2287608"/>
              <a:gd name="connsiteY110" fmla="*/ 40290 h 3232926"/>
              <a:gd name="connsiteX111" fmla="*/ 1143804 w 2287608"/>
              <a:gd name="connsiteY111" fmla="*/ 41727 h 3232926"/>
              <a:gd name="connsiteX112" fmla="*/ 1149304 w 2287608"/>
              <a:gd name="connsiteY112" fmla="*/ 44901 h 3232926"/>
              <a:gd name="connsiteX113" fmla="*/ 1154988 w 2287608"/>
              <a:gd name="connsiteY113" fmla="*/ 71046 h 3232926"/>
              <a:gd name="connsiteX114" fmla="*/ 1572751 w 2287608"/>
              <a:gd name="connsiteY114" fmla="*/ 615486 h 3232926"/>
              <a:gd name="connsiteX115" fmla="*/ 1996989 w 2287608"/>
              <a:gd name="connsiteY115" fmla="*/ 735460 h 3232926"/>
              <a:gd name="connsiteX116" fmla="*/ 2253131 w 2287608"/>
              <a:gd name="connsiteY116" fmla="*/ 705060 h 3232926"/>
              <a:gd name="connsiteX117" fmla="*/ 2278616 w 2287608"/>
              <a:gd name="connsiteY117" fmla="*/ 696911 h 3232926"/>
              <a:gd name="connsiteX118" fmla="*/ 2284115 w 2287608"/>
              <a:gd name="connsiteY118" fmla="*/ 700086 h 3232926"/>
              <a:gd name="connsiteX119" fmla="*/ 2283112 w 2287608"/>
              <a:gd name="connsiteY119" fmla="*/ 695473 h 3232926"/>
              <a:gd name="connsiteX120" fmla="*/ 2287608 w 2287608"/>
              <a:gd name="connsiteY120" fmla="*/ 694035 h 3232926"/>
              <a:gd name="connsiteX121" fmla="*/ 2282109 w 2287608"/>
              <a:gd name="connsiteY121" fmla="*/ 690860 h 3232926"/>
              <a:gd name="connsiteX122" fmla="*/ 2276424 w 2287608"/>
              <a:gd name="connsiteY122" fmla="*/ 664716 h 3232926"/>
              <a:gd name="connsiteX123" fmla="*/ 2069415 w 2287608"/>
              <a:gd name="connsiteY123" fmla="*/ 288501 h 323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287608" h="3232926">
                <a:moveTo>
                  <a:pt x="1143804" y="1916209"/>
                </a:moveTo>
                <a:lnTo>
                  <a:pt x="1140311" y="1919384"/>
                </a:lnTo>
                <a:lnTo>
                  <a:pt x="1136818" y="1916209"/>
                </a:lnTo>
                <a:lnTo>
                  <a:pt x="1136818" y="1922559"/>
                </a:lnTo>
                <a:lnTo>
                  <a:pt x="1117018" y="1940554"/>
                </a:lnTo>
                <a:cubicBezTo>
                  <a:pt x="954760" y="2102813"/>
                  <a:pt x="854401" y="2326970"/>
                  <a:pt x="854401" y="2574568"/>
                </a:cubicBezTo>
                <a:cubicBezTo>
                  <a:pt x="854401" y="2822165"/>
                  <a:pt x="954760" y="3046323"/>
                  <a:pt x="1117018" y="3208581"/>
                </a:cubicBezTo>
                <a:lnTo>
                  <a:pt x="1136818" y="3226577"/>
                </a:lnTo>
                <a:lnTo>
                  <a:pt x="1136818" y="3232926"/>
                </a:lnTo>
                <a:lnTo>
                  <a:pt x="1140311" y="3229751"/>
                </a:lnTo>
                <a:lnTo>
                  <a:pt x="1143804" y="3232926"/>
                </a:lnTo>
                <a:lnTo>
                  <a:pt x="1143804" y="3226577"/>
                </a:lnTo>
                <a:lnTo>
                  <a:pt x="1163604" y="3208581"/>
                </a:lnTo>
                <a:cubicBezTo>
                  <a:pt x="1325862" y="3046323"/>
                  <a:pt x="1426221" y="2822165"/>
                  <a:pt x="1426221" y="2574567"/>
                </a:cubicBezTo>
                <a:cubicBezTo>
                  <a:pt x="1426221" y="2326970"/>
                  <a:pt x="1325862" y="2102812"/>
                  <a:pt x="1163604" y="1940554"/>
                </a:cubicBezTo>
                <a:lnTo>
                  <a:pt x="1143804" y="1922558"/>
                </a:lnTo>
                <a:close/>
                <a:moveTo>
                  <a:pt x="1140312" y="1494239"/>
                </a:moveTo>
                <a:lnTo>
                  <a:pt x="1134813" y="1497413"/>
                </a:lnTo>
                <a:lnTo>
                  <a:pt x="1109328" y="1489264"/>
                </a:lnTo>
                <a:cubicBezTo>
                  <a:pt x="887680" y="1429874"/>
                  <a:pt x="643374" y="1455039"/>
                  <a:pt x="428947" y="1578838"/>
                </a:cubicBezTo>
                <a:cubicBezTo>
                  <a:pt x="214522" y="1702637"/>
                  <a:pt x="70575" y="1901629"/>
                  <a:pt x="11185" y="2123278"/>
                </a:cubicBezTo>
                <a:lnTo>
                  <a:pt x="5499" y="2149423"/>
                </a:lnTo>
                <a:lnTo>
                  <a:pt x="0" y="2152597"/>
                </a:lnTo>
                <a:lnTo>
                  <a:pt x="4497" y="2154035"/>
                </a:lnTo>
                <a:lnTo>
                  <a:pt x="3493" y="2158648"/>
                </a:lnTo>
                <a:lnTo>
                  <a:pt x="8992" y="2155473"/>
                </a:lnTo>
                <a:lnTo>
                  <a:pt x="34477" y="2163622"/>
                </a:lnTo>
                <a:cubicBezTo>
                  <a:pt x="117596" y="2185894"/>
                  <a:pt x="203900" y="2196274"/>
                  <a:pt x="290620" y="2194022"/>
                </a:cubicBezTo>
                <a:cubicBezTo>
                  <a:pt x="435153" y="2190268"/>
                  <a:pt x="580841" y="2151423"/>
                  <a:pt x="714858" y="2074049"/>
                </a:cubicBezTo>
                <a:cubicBezTo>
                  <a:pt x="929283" y="1950250"/>
                  <a:pt x="1073230" y="1751258"/>
                  <a:pt x="1132621" y="1529609"/>
                </a:cubicBezTo>
                <a:lnTo>
                  <a:pt x="1138305" y="1503464"/>
                </a:lnTo>
                <a:lnTo>
                  <a:pt x="1143804" y="1500289"/>
                </a:lnTo>
                <a:lnTo>
                  <a:pt x="1139308" y="1498852"/>
                </a:lnTo>
                <a:close/>
                <a:moveTo>
                  <a:pt x="2069415" y="1747063"/>
                </a:moveTo>
                <a:cubicBezTo>
                  <a:pt x="2009570" y="1682261"/>
                  <a:pt x="1939071" y="1625262"/>
                  <a:pt x="1858661" y="1578837"/>
                </a:cubicBezTo>
                <a:cubicBezTo>
                  <a:pt x="1644235" y="1455038"/>
                  <a:pt x="1399929" y="1429873"/>
                  <a:pt x="1178281" y="1489263"/>
                </a:cubicBezTo>
                <a:lnTo>
                  <a:pt x="1152796" y="1497412"/>
                </a:lnTo>
                <a:lnTo>
                  <a:pt x="1147297" y="1494238"/>
                </a:lnTo>
                <a:lnTo>
                  <a:pt x="1148300" y="1498851"/>
                </a:lnTo>
                <a:lnTo>
                  <a:pt x="1143804" y="1500288"/>
                </a:lnTo>
                <a:lnTo>
                  <a:pt x="1149304" y="1503463"/>
                </a:lnTo>
                <a:lnTo>
                  <a:pt x="1154988" y="1529608"/>
                </a:lnTo>
                <a:cubicBezTo>
                  <a:pt x="1214379" y="1751257"/>
                  <a:pt x="1358325" y="1950249"/>
                  <a:pt x="1572751" y="2074048"/>
                </a:cubicBezTo>
                <a:cubicBezTo>
                  <a:pt x="1706767" y="2151422"/>
                  <a:pt x="1852455" y="2190267"/>
                  <a:pt x="1996989" y="2194021"/>
                </a:cubicBezTo>
                <a:cubicBezTo>
                  <a:pt x="2083709" y="2196273"/>
                  <a:pt x="2170013" y="2185893"/>
                  <a:pt x="2253131" y="2163621"/>
                </a:cubicBezTo>
                <a:lnTo>
                  <a:pt x="2278616" y="2155472"/>
                </a:lnTo>
                <a:lnTo>
                  <a:pt x="2284115" y="2158647"/>
                </a:lnTo>
                <a:lnTo>
                  <a:pt x="2283112" y="2154034"/>
                </a:lnTo>
                <a:lnTo>
                  <a:pt x="2287608" y="2152596"/>
                </a:lnTo>
                <a:lnTo>
                  <a:pt x="2282109" y="2149422"/>
                </a:lnTo>
                <a:lnTo>
                  <a:pt x="2276424" y="2123277"/>
                </a:lnTo>
                <a:cubicBezTo>
                  <a:pt x="2239306" y="1984747"/>
                  <a:pt x="2169157" y="1855067"/>
                  <a:pt x="2069415" y="1747063"/>
                </a:cubicBezTo>
                <a:close/>
                <a:moveTo>
                  <a:pt x="1140311" y="779689"/>
                </a:moveTo>
                <a:lnTo>
                  <a:pt x="1134812" y="782863"/>
                </a:lnTo>
                <a:lnTo>
                  <a:pt x="1109328" y="774714"/>
                </a:lnTo>
                <a:cubicBezTo>
                  <a:pt x="887679" y="715324"/>
                  <a:pt x="643374" y="740489"/>
                  <a:pt x="428947" y="864288"/>
                </a:cubicBezTo>
                <a:cubicBezTo>
                  <a:pt x="214522" y="988087"/>
                  <a:pt x="70575" y="1187079"/>
                  <a:pt x="11185" y="1408728"/>
                </a:cubicBezTo>
                <a:lnTo>
                  <a:pt x="5499" y="1434873"/>
                </a:lnTo>
                <a:lnTo>
                  <a:pt x="0" y="1438047"/>
                </a:lnTo>
                <a:lnTo>
                  <a:pt x="4497" y="1439485"/>
                </a:lnTo>
                <a:lnTo>
                  <a:pt x="3493" y="1444098"/>
                </a:lnTo>
                <a:lnTo>
                  <a:pt x="8992" y="1440923"/>
                </a:lnTo>
                <a:lnTo>
                  <a:pt x="34477" y="1449072"/>
                </a:lnTo>
                <a:cubicBezTo>
                  <a:pt x="117595" y="1471344"/>
                  <a:pt x="203900" y="1481724"/>
                  <a:pt x="290620" y="1479472"/>
                </a:cubicBezTo>
                <a:cubicBezTo>
                  <a:pt x="435154" y="1475718"/>
                  <a:pt x="580841" y="1436873"/>
                  <a:pt x="714858" y="1359499"/>
                </a:cubicBezTo>
                <a:cubicBezTo>
                  <a:pt x="929284" y="1235700"/>
                  <a:pt x="1073229" y="1036708"/>
                  <a:pt x="1132621" y="815059"/>
                </a:cubicBezTo>
                <a:lnTo>
                  <a:pt x="1138305" y="788914"/>
                </a:lnTo>
                <a:lnTo>
                  <a:pt x="1143805" y="785739"/>
                </a:lnTo>
                <a:lnTo>
                  <a:pt x="1139308" y="784302"/>
                </a:lnTo>
                <a:close/>
                <a:moveTo>
                  <a:pt x="2069415" y="1032514"/>
                </a:moveTo>
                <a:cubicBezTo>
                  <a:pt x="2009570" y="967712"/>
                  <a:pt x="1939071" y="910714"/>
                  <a:pt x="1858661" y="864289"/>
                </a:cubicBezTo>
                <a:cubicBezTo>
                  <a:pt x="1644235" y="740490"/>
                  <a:pt x="1399929" y="715325"/>
                  <a:pt x="1178281" y="774715"/>
                </a:cubicBezTo>
                <a:lnTo>
                  <a:pt x="1152796" y="782864"/>
                </a:lnTo>
                <a:lnTo>
                  <a:pt x="1147297" y="779690"/>
                </a:lnTo>
                <a:lnTo>
                  <a:pt x="1148300" y="784303"/>
                </a:lnTo>
                <a:lnTo>
                  <a:pt x="1143804" y="785740"/>
                </a:lnTo>
                <a:lnTo>
                  <a:pt x="1149304" y="788915"/>
                </a:lnTo>
                <a:lnTo>
                  <a:pt x="1154988" y="815060"/>
                </a:lnTo>
                <a:cubicBezTo>
                  <a:pt x="1214379" y="1036709"/>
                  <a:pt x="1358325" y="1235701"/>
                  <a:pt x="1572751" y="1359500"/>
                </a:cubicBezTo>
                <a:cubicBezTo>
                  <a:pt x="1706767" y="1436874"/>
                  <a:pt x="1852455" y="1475719"/>
                  <a:pt x="1996989" y="1479473"/>
                </a:cubicBezTo>
                <a:cubicBezTo>
                  <a:pt x="2083709" y="1481725"/>
                  <a:pt x="2170013" y="1471345"/>
                  <a:pt x="2253131" y="1449073"/>
                </a:cubicBezTo>
                <a:lnTo>
                  <a:pt x="2278616" y="1440924"/>
                </a:lnTo>
                <a:lnTo>
                  <a:pt x="2284115" y="1444099"/>
                </a:lnTo>
                <a:lnTo>
                  <a:pt x="2283112" y="1439486"/>
                </a:lnTo>
                <a:lnTo>
                  <a:pt x="2287608" y="1438048"/>
                </a:lnTo>
                <a:lnTo>
                  <a:pt x="2282109" y="1434874"/>
                </a:lnTo>
                <a:lnTo>
                  <a:pt x="2276424" y="1408729"/>
                </a:lnTo>
                <a:cubicBezTo>
                  <a:pt x="2239306" y="1270198"/>
                  <a:pt x="2169157" y="1140518"/>
                  <a:pt x="2069415" y="1032514"/>
                </a:cubicBezTo>
                <a:close/>
                <a:moveTo>
                  <a:pt x="1140311" y="35676"/>
                </a:moveTo>
                <a:lnTo>
                  <a:pt x="1134812" y="38850"/>
                </a:lnTo>
                <a:lnTo>
                  <a:pt x="1109328" y="30701"/>
                </a:lnTo>
                <a:cubicBezTo>
                  <a:pt x="887679" y="-28689"/>
                  <a:pt x="643374" y="-3524"/>
                  <a:pt x="428948" y="120275"/>
                </a:cubicBezTo>
                <a:cubicBezTo>
                  <a:pt x="214521" y="244074"/>
                  <a:pt x="70575" y="443066"/>
                  <a:pt x="11185" y="664715"/>
                </a:cubicBezTo>
                <a:lnTo>
                  <a:pt x="5499" y="690860"/>
                </a:lnTo>
                <a:lnTo>
                  <a:pt x="0" y="694034"/>
                </a:lnTo>
                <a:lnTo>
                  <a:pt x="4497" y="695472"/>
                </a:lnTo>
                <a:lnTo>
                  <a:pt x="3493" y="700085"/>
                </a:lnTo>
                <a:lnTo>
                  <a:pt x="8992" y="696910"/>
                </a:lnTo>
                <a:lnTo>
                  <a:pt x="34477" y="705059"/>
                </a:lnTo>
                <a:cubicBezTo>
                  <a:pt x="117595" y="727331"/>
                  <a:pt x="203900" y="737711"/>
                  <a:pt x="290620" y="735459"/>
                </a:cubicBezTo>
                <a:cubicBezTo>
                  <a:pt x="435154" y="731705"/>
                  <a:pt x="580841" y="692860"/>
                  <a:pt x="714857" y="615486"/>
                </a:cubicBezTo>
                <a:cubicBezTo>
                  <a:pt x="929284" y="491687"/>
                  <a:pt x="1073229" y="292695"/>
                  <a:pt x="1132621" y="71046"/>
                </a:cubicBezTo>
                <a:lnTo>
                  <a:pt x="1138305" y="44901"/>
                </a:lnTo>
                <a:lnTo>
                  <a:pt x="1143805" y="41726"/>
                </a:lnTo>
                <a:lnTo>
                  <a:pt x="1139308" y="40289"/>
                </a:lnTo>
                <a:close/>
                <a:moveTo>
                  <a:pt x="2069415" y="288501"/>
                </a:moveTo>
                <a:cubicBezTo>
                  <a:pt x="2009570" y="223699"/>
                  <a:pt x="1939071" y="166700"/>
                  <a:pt x="1858661" y="120276"/>
                </a:cubicBezTo>
                <a:cubicBezTo>
                  <a:pt x="1644235" y="-3523"/>
                  <a:pt x="1399929" y="-28688"/>
                  <a:pt x="1178281" y="30702"/>
                </a:cubicBezTo>
                <a:lnTo>
                  <a:pt x="1152796" y="38850"/>
                </a:lnTo>
                <a:lnTo>
                  <a:pt x="1147297" y="35676"/>
                </a:lnTo>
                <a:lnTo>
                  <a:pt x="1148300" y="40290"/>
                </a:lnTo>
                <a:lnTo>
                  <a:pt x="1143804" y="41727"/>
                </a:lnTo>
                <a:lnTo>
                  <a:pt x="1149304" y="44901"/>
                </a:lnTo>
                <a:lnTo>
                  <a:pt x="1154988" y="71046"/>
                </a:lnTo>
                <a:cubicBezTo>
                  <a:pt x="1214379" y="292695"/>
                  <a:pt x="1358325" y="491688"/>
                  <a:pt x="1572751" y="615486"/>
                </a:cubicBezTo>
                <a:cubicBezTo>
                  <a:pt x="1706767" y="692860"/>
                  <a:pt x="1852455" y="731705"/>
                  <a:pt x="1996989" y="735460"/>
                </a:cubicBezTo>
                <a:cubicBezTo>
                  <a:pt x="2083709" y="737712"/>
                  <a:pt x="2170013" y="727332"/>
                  <a:pt x="2253131" y="705060"/>
                </a:cubicBezTo>
                <a:lnTo>
                  <a:pt x="2278616" y="696911"/>
                </a:lnTo>
                <a:lnTo>
                  <a:pt x="2284115" y="700086"/>
                </a:lnTo>
                <a:lnTo>
                  <a:pt x="2283112" y="695473"/>
                </a:lnTo>
                <a:lnTo>
                  <a:pt x="2287608" y="694035"/>
                </a:lnTo>
                <a:lnTo>
                  <a:pt x="2282109" y="690860"/>
                </a:lnTo>
                <a:lnTo>
                  <a:pt x="2276424" y="664716"/>
                </a:lnTo>
                <a:cubicBezTo>
                  <a:pt x="2239306" y="526185"/>
                  <a:pt x="2169157" y="396505"/>
                  <a:pt x="2069415" y="28850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3CB92D7-8EE8-4690-BD3D-150988D4F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>
            <a:off x="388193" y="3690094"/>
            <a:ext cx="1785983" cy="1799739"/>
          </a:xfrm>
          <a:custGeom>
            <a:avLst/>
            <a:gdLst>
              <a:gd name="connsiteX0" fmla="*/ 440819 w 1785983"/>
              <a:gd name="connsiteY0" fmla="*/ 59 h 1799739"/>
              <a:gd name="connsiteX1" fmla="*/ 845918 w 1785983"/>
              <a:gd name="connsiteY1" fmla="*/ 261596 h 1799739"/>
              <a:gd name="connsiteX2" fmla="*/ 892992 w 1785983"/>
              <a:gd name="connsiteY2" fmla="*/ 360758 h 1799739"/>
              <a:gd name="connsiteX3" fmla="*/ 892992 w 1785983"/>
              <a:gd name="connsiteY3" fmla="*/ 365372 h 1799739"/>
              <a:gd name="connsiteX4" fmla="*/ 940065 w 1785983"/>
              <a:gd name="connsiteY4" fmla="*/ 266212 h 1799739"/>
              <a:gd name="connsiteX5" fmla="*/ 1406106 w 1785983"/>
              <a:gd name="connsiteY5" fmla="*/ 8338 h 1799739"/>
              <a:gd name="connsiteX6" fmla="*/ 1022901 w 1785983"/>
              <a:gd name="connsiteY6" fmla="*/ 1699451 h 1799739"/>
              <a:gd name="connsiteX7" fmla="*/ 892991 w 1785983"/>
              <a:gd name="connsiteY7" fmla="*/ 1799739 h 1799739"/>
              <a:gd name="connsiteX8" fmla="*/ 892991 w 1785983"/>
              <a:gd name="connsiteY8" fmla="*/ 1795123 h 1799739"/>
              <a:gd name="connsiteX9" fmla="*/ 763082 w 1785983"/>
              <a:gd name="connsiteY9" fmla="*/ 1694835 h 1799739"/>
              <a:gd name="connsiteX10" fmla="*/ 379877 w 1785983"/>
              <a:gd name="connsiteY10" fmla="*/ 3722 h 1799739"/>
              <a:gd name="connsiteX11" fmla="*/ 440819 w 1785983"/>
              <a:gd name="connsiteY11" fmla="*/ 59 h 17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5983" h="1799739">
                <a:moveTo>
                  <a:pt x="440819" y="59"/>
                </a:moveTo>
                <a:cubicBezTo>
                  <a:pt x="584367" y="2557"/>
                  <a:pt x="735105" y="83293"/>
                  <a:pt x="845918" y="261596"/>
                </a:cubicBezTo>
                <a:lnTo>
                  <a:pt x="892992" y="360758"/>
                </a:lnTo>
                <a:lnTo>
                  <a:pt x="892992" y="365372"/>
                </a:lnTo>
                <a:lnTo>
                  <a:pt x="940065" y="266212"/>
                </a:lnTo>
                <a:cubicBezTo>
                  <a:pt x="1066709" y="62437"/>
                  <a:pt x="1245499" y="-13903"/>
                  <a:pt x="1406106" y="8338"/>
                </a:cubicBezTo>
                <a:cubicBezTo>
                  <a:pt x="1827702" y="66720"/>
                  <a:pt x="2124001" y="804388"/>
                  <a:pt x="1022901" y="1699451"/>
                </a:cubicBezTo>
                <a:lnTo>
                  <a:pt x="892991" y="1799739"/>
                </a:lnTo>
                <a:lnTo>
                  <a:pt x="892991" y="1795123"/>
                </a:lnTo>
                <a:lnTo>
                  <a:pt x="763082" y="1694835"/>
                </a:lnTo>
                <a:cubicBezTo>
                  <a:pt x="-338018" y="799772"/>
                  <a:pt x="-41719" y="62104"/>
                  <a:pt x="379877" y="3722"/>
                </a:cubicBezTo>
                <a:cubicBezTo>
                  <a:pt x="399953" y="942"/>
                  <a:pt x="420313" y="-298"/>
                  <a:pt x="440819" y="5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E62ACCB-9A97-41C7-8114-309BF7098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3500000" flipH="1" flipV="1">
            <a:off x="854399" y="71786"/>
            <a:ext cx="2287608" cy="3673900"/>
            <a:chOff x="-6080955" y="3437416"/>
            <a:chExt cx="2287608" cy="367390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6FE4860-594E-416D-AD19-BD17BF107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4937151" y="4754133"/>
              <a:ext cx="0" cy="23571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B450267-91DE-47A0-B5A9-1082E8E6D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-5226554" y="3437416"/>
              <a:ext cx="571820" cy="1316717"/>
            </a:xfrm>
            <a:custGeom>
              <a:avLst/>
              <a:gdLst>
                <a:gd name="connsiteX0" fmla="*/ 282417 w 571820"/>
                <a:gd name="connsiteY0" fmla="*/ 1316717 h 1316717"/>
                <a:gd name="connsiteX1" fmla="*/ 285910 w 571820"/>
                <a:gd name="connsiteY1" fmla="*/ 1313542 h 1316717"/>
                <a:gd name="connsiteX2" fmla="*/ 289403 w 571820"/>
                <a:gd name="connsiteY2" fmla="*/ 1316717 h 1316717"/>
                <a:gd name="connsiteX3" fmla="*/ 289403 w 571820"/>
                <a:gd name="connsiteY3" fmla="*/ 1310368 h 1316717"/>
                <a:gd name="connsiteX4" fmla="*/ 309203 w 571820"/>
                <a:gd name="connsiteY4" fmla="*/ 1292372 h 1316717"/>
                <a:gd name="connsiteX5" fmla="*/ 571820 w 571820"/>
                <a:gd name="connsiteY5" fmla="*/ 658358 h 1316717"/>
                <a:gd name="connsiteX6" fmla="*/ 309203 w 571820"/>
                <a:gd name="connsiteY6" fmla="*/ 24345 h 1316717"/>
                <a:gd name="connsiteX7" fmla="*/ 289403 w 571820"/>
                <a:gd name="connsiteY7" fmla="*/ 6349 h 1316717"/>
                <a:gd name="connsiteX8" fmla="*/ 289403 w 571820"/>
                <a:gd name="connsiteY8" fmla="*/ 0 h 1316717"/>
                <a:gd name="connsiteX9" fmla="*/ 285910 w 571820"/>
                <a:gd name="connsiteY9" fmla="*/ 3175 h 1316717"/>
                <a:gd name="connsiteX10" fmla="*/ 282417 w 571820"/>
                <a:gd name="connsiteY10" fmla="*/ 0 h 1316717"/>
                <a:gd name="connsiteX11" fmla="*/ 282417 w 571820"/>
                <a:gd name="connsiteY11" fmla="*/ 6350 h 1316717"/>
                <a:gd name="connsiteX12" fmla="*/ 262617 w 571820"/>
                <a:gd name="connsiteY12" fmla="*/ 24345 h 1316717"/>
                <a:gd name="connsiteX13" fmla="*/ 0 w 571820"/>
                <a:gd name="connsiteY13" fmla="*/ 658359 h 1316717"/>
                <a:gd name="connsiteX14" fmla="*/ 262617 w 571820"/>
                <a:gd name="connsiteY14" fmla="*/ 1292372 h 1316717"/>
                <a:gd name="connsiteX15" fmla="*/ 282417 w 571820"/>
                <a:gd name="connsiteY15" fmla="*/ 1310368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1820" h="1316717">
                  <a:moveTo>
                    <a:pt x="282417" y="1316717"/>
                  </a:moveTo>
                  <a:lnTo>
                    <a:pt x="285910" y="1313542"/>
                  </a:lnTo>
                  <a:lnTo>
                    <a:pt x="289403" y="1316717"/>
                  </a:lnTo>
                  <a:lnTo>
                    <a:pt x="289403" y="1310368"/>
                  </a:lnTo>
                  <a:lnTo>
                    <a:pt x="309203" y="1292372"/>
                  </a:lnTo>
                  <a:cubicBezTo>
                    <a:pt x="471461" y="1130114"/>
                    <a:pt x="571820" y="905956"/>
                    <a:pt x="571820" y="658358"/>
                  </a:cubicBezTo>
                  <a:cubicBezTo>
                    <a:pt x="571820" y="410761"/>
                    <a:pt x="471461" y="186603"/>
                    <a:pt x="309203" y="24345"/>
                  </a:cubicBezTo>
                  <a:lnTo>
                    <a:pt x="289403" y="6349"/>
                  </a:lnTo>
                  <a:lnTo>
                    <a:pt x="289403" y="0"/>
                  </a:lnTo>
                  <a:lnTo>
                    <a:pt x="285910" y="3175"/>
                  </a:lnTo>
                  <a:lnTo>
                    <a:pt x="282417" y="0"/>
                  </a:lnTo>
                  <a:lnTo>
                    <a:pt x="282417" y="6350"/>
                  </a:lnTo>
                  <a:lnTo>
                    <a:pt x="262617" y="24345"/>
                  </a:lnTo>
                  <a:cubicBezTo>
                    <a:pt x="100359" y="186604"/>
                    <a:pt x="0" y="410761"/>
                    <a:pt x="0" y="658359"/>
                  </a:cubicBezTo>
                  <a:cubicBezTo>
                    <a:pt x="0" y="905956"/>
                    <a:pt x="100359" y="1130114"/>
                    <a:pt x="262617" y="1292372"/>
                  </a:cubicBezTo>
                  <a:lnTo>
                    <a:pt x="282417" y="131036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D7C85C0-B91A-414B-AFA9-1A7E2AB0E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3DAB4A9-0A6B-483A-94B9-9269F0A7A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A3FE842-311A-4ED0-8FB6-C27629659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A4F8234-51D5-4E6B-8BC0-189BDE6A4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B86BBEB-EBEC-46C1-AF41-ACD34FE8B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CE92474-D2FD-424D-BCFF-EF383386F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93465154-C513-4D8E-AAE7-0008FE766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V="1">
            <a:off x="8942212" y="184491"/>
            <a:ext cx="2287608" cy="3232926"/>
          </a:xfrm>
          <a:custGeom>
            <a:avLst/>
            <a:gdLst>
              <a:gd name="connsiteX0" fmla="*/ 1143804 w 2287608"/>
              <a:gd name="connsiteY0" fmla="*/ 1916209 h 3232926"/>
              <a:gd name="connsiteX1" fmla="*/ 1140311 w 2287608"/>
              <a:gd name="connsiteY1" fmla="*/ 1919384 h 3232926"/>
              <a:gd name="connsiteX2" fmla="*/ 1136818 w 2287608"/>
              <a:gd name="connsiteY2" fmla="*/ 1916209 h 3232926"/>
              <a:gd name="connsiteX3" fmla="*/ 1136818 w 2287608"/>
              <a:gd name="connsiteY3" fmla="*/ 1922559 h 3232926"/>
              <a:gd name="connsiteX4" fmla="*/ 1117018 w 2287608"/>
              <a:gd name="connsiteY4" fmla="*/ 1940554 h 3232926"/>
              <a:gd name="connsiteX5" fmla="*/ 854401 w 2287608"/>
              <a:gd name="connsiteY5" fmla="*/ 2574568 h 3232926"/>
              <a:gd name="connsiteX6" fmla="*/ 1117018 w 2287608"/>
              <a:gd name="connsiteY6" fmla="*/ 3208581 h 3232926"/>
              <a:gd name="connsiteX7" fmla="*/ 1136818 w 2287608"/>
              <a:gd name="connsiteY7" fmla="*/ 3226577 h 3232926"/>
              <a:gd name="connsiteX8" fmla="*/ 1136818 w 2287608"/>
              <a:gd name="connsiteY8" fmla="*/ 3232926 h 3232926"/>
              <a:gd name="connsiteX9" fmla="*/ 1140311 w 2287608"/>
              <a:gd name="connsiteY9" fmla="*/ 3229751 h 3232926"/>
              <a:gd name="connsiteX10" fmla="*/ 1143804 w 2287608"/>
              <a:gd name="connsiteY10" fmla="*/ 3232926 h 3232926"/>
              <a:gd name="connsiteX11" fmla="*/ 1143804 w 2287608"/>
              <a:gd name="connsiteY11" fmla="*/ 3226577 h 3232926"/>
              <a:gd name="connsiteX12" fmla="*/ 1163604 w 2287608"/>
              <a:gd name="connsiteY12" fmla="*/ 3208581 h 3232926"/>
              <a:gd name="connsiteX13" fmla="*/ 1426221 w 2287608"/>
              <a:gd name="connsiteY13" fmla="*/ 2574567 h 3232926"/>
              <a:gd name="connsiteX14" fmla="*/ 1163604 w 2287608"/>
              <a:gd name="connsiteY14" fmla="*/ 1940554 h 3232926"/>
              <a:gd name="connsiteX15" fmla="*/ 1143804 w 2287608"/>
              <a:gd name="connsiteY15" fmla="*/ 1922558 h 3232926"/>
              <a:gd name="connsiteX16" fmla="*/ 1140312 w 2287608"/>
              <a:gd name="connsiteY16" fmla="*/ 1494239 h 3232926"/>
              <a:gd name="connsiteX17" fmla="*/ 1134813 w 2287608"/>
              <a:gd name="connsiteY17" fmla="*/ 1497413 h 3232926"/>
              <a:gd name="connsiteX18" fmla="*/ 1109328 w 2287608"/>
              <a:gd name="connsiteY18" fmla="*/ 1489264 h 3232926"/>
              <a:gd name="connsiteX19" fmla="*/ 428947 w 2287608"/>
              <a:gd name="connsiteY19" fmla="*/ 1578838 h 3232926"/>
              <a:gd name="connsiteX20" fmla="*/ 11185 w 2287608"/>
              <a:gd name="connsiteY20" fmla="*/ 2123278 h 3232926"/>
              <a:gd name="connsiteX21" fmla="*/ 5499 w 2287608"/>
              <a:gd name="connsiteY21" fmla="*/ 2149423 h 3232926"/>
              <a:gd name="connsiteX22" fmla="*/ 0 w 2287608"/>
              <a:gd name="connsiteY22" fmla="*/ 2152597 h 3232926"/>
              <a:gd name="connsiteX23" fmla="*/ 4497 w 2287608"/>
              <a:gd name="connsiteY23" fmla="*/ 2154035 h 3232926"/>
              <a:gd name="connsiteX24" fmla="*/ 3493 w 2287608"/>
              <a:gd name="connsiteY24" fmla="*/ 2158648 h 3232926"/>
              <a:gd name="connsiteX25" fmla="*/ 8992 w 2287608"/>
              <a:gd name="connsiteY25" fmla="*/ 2155473 h 3232926"/>
              <a:gd name="connsiteX26" fmla="*/ 34477 w 2287608"/>
              <a:gd name="connsiteY26" fmla="*/ 2163622 h 3232926"/>
              <a:gd name="connsiteX27" fmla="*/ 290620 w 2287608"/>
              <a:gd name="connsiteY27" fmla="*/ 2194022 h 3232926"/>
              <a:gd name="connsiteX28" fmla="*/ 714858 w 2287608"/>
              <a:gd name="connsiteY28" fmla="*/ 2074049 h 3232926"/>
              <a:gd name="connsiteX29" fmla="*/ 1132621 w 2287608"/>
              <a:gd name="connsiteY29" fmla="*/ 1529609 h 3232926"/>
              <a:gd name="connsiteX30" fmla="*/ 1138305 w 2287608"/>
              <a:gd name="connsiteY30" fmla="*/ 1503464 h 3232926"/>
              <a:gd name="connsiteX31" fmla="*/ 1143804 w 2287608"/>
              <a:gd name="connsiteY31" fmla="*/ 1500289 h 3232926"/>
              <a:gd name="connsiteX32" fmla="*/ 1139308 w 2287608"/>
              <a:gd name="connsiteY32" fmla="*/ 1498852 h 3232926"/>
              <a:gd name="connsiteX33" fmla="*/ 2069415 w 2287608"/>
              <a:gd name="connsiteY33" fmla="*/ 1747063 h 3232926"/>
              <a:gd name="connsiteX34" fmla="*/ 1858661 w 2287608"/>
              <a:gd name="connsiteY34" fmla="*/ 1578837 h 3232926"/>
              <a:gd name="connsiteX35" fmla="*/ 1178281 w 2287608"/>
              <a:gd name="connsiteY35" fmla="*/ 1489263 h 3232926"/>
              <a:gd name="connsiteX36" fmla="*/ 1152796 w 2287608"/>
              <a:gd name="connsiteY36" fmla="*/ 1497412 h 3232926"/>
              <a:gd name="connsiteX37" fmla="*/ 1147297 w 2287608"/>
              <a:gd name="connsiteY37" fmla="*/ 1494238 h 3232926"/>
              <a:gd name="connsiteX38" fmla="*/ 1148300 w 2287608"/>
              <a:gd name="connsiteY38" fmla="*/ 1498851 h 3232926"/>
              <a:gd name="connsiteX39" fmla="*/ 1143804 w 2287608"/>
              <a:gd name="connsiteY39" fmla="*/ 1500288 h 3232926"/>
              <a:gd name="connsiteX40" fmla="*/ 1149304 w 2287608"/>
              <a:gd name="connsiteY40" fmla="*/ 1503463 h 3232926"/>
              <a:gd name="connsiteX41" fmla="*/ 1154988 w 2287608"/>
              <a:gd name="connsiteY41" fmla="*/ 1529608 h 3232926"/>
              <a:gd name="connsiteX42" fmla="*/ 1572751 w 2287608"/>
              <a:gd name="connsiteY42" fmla="*/ 2074048 h 3232926"/>
              <a:gd name="connsiteX43" fmla="*/ 1996989 w 2287608"/>
              <a:gd name="connsiteY43" fmla="*/ 2194021 h 3232926"/>
              <a:gd name="connsiteX44" fmla="*/ 2253131 w 2287608"/>
              <a:gd name="connsiteY44" fmla="*/ 2163621 h 3232926"/>
              <a:gd name="connsiteX45" fmla="*/ 2278616 w 2287608"/>
              <a:gd name="connsiteY45" fmla="*/ 2155472 h 3232926"/>
              <a:gd name="connsiteX46" fmla="*/ 2284115 w 2287608"/>
              <a:gd name="connsiteY46" fmla="*/ 2158647 h 3232926"/>
              <a:gd name="connsiteX47" fmla="*/ 2283112 w 2287608"/>
              <a:gd name="connsiteY47" fmla="*/ 2154034 h 3232926"/>
              <a:gd name="connsiteX48" fmla="*/ 2287608 w 2287608"/>
              <a:gd name="connsiteY48" fmla="*/ 2152596 h 3232926"/>
              <a:gd name="connsiteX49" fmla="*/ 2282109 w 2287608"/>
              <a:gd name="connsiteY49" fmla="*/ 2149422 h 3232926"/>
              <a:gd name="connsiteX50" fmla="*/ 2276424 w 2287608"/>
              <a:gd name="connsiteY50" fmla="*/ 2123277 h 3232926"/>
              <a:gd name="connsiteX51" fmla="*/ 2069415 w 2287608"/>
              <a:gd name="connsiteY51" fmla="*/ 1747063 h 3232926"/>
              <a:gd name="connsiteX52" fmla="*/ 1140311 w 2287608"/>
              <a:gd name="connsiteY52" fmla="*/ 779689 h 3232926"/>
              <a:gd name="connsiteX53" fmla="*/ 1134812 w 2287608"/>
              <a:gd name="connsiteY53" fmla="*/ 782863 h 3232926"/>
              <a:gd name="connsiteX54" fmla="*/ 1109328 w 2287608"/>
              <a:gd name="connsiteY54" fmla="*/ 774714 h 3232926"/>
              <a:gd name="connsiteX55" fmla="*/ 428947 w 2287608"/>
              <a:gd name="connsiteY55" fmla="*/ 864288 h 3232926"/>
              <a:gd name="connsiteX56" fmla="*/ 11185 w 2287608"/>
              <a:gd name="connsiteY56" fmla="*/ 1408728 h 3232926"/>
              <a:gd name="connsiteX57" fmla="*/ 5499 w 2287608"/>
              <a:gd name="connsiteY57" fmla="*/ 1434873 h 3232926"/>
              <a:gd name="connsiteX58" fmla="*/ 0 w 2287608"/>
              <a:gd name="connsiteY58" fmla="*/ 1438047 h 3232926"/>
              <a:gd name="connsiteX59" fmla="*/ 4497 w 2287608"/>
              <a:gd name="connsiteY59" fmla="*/ 1439485 h 3232926"/>
              <a:gd name="connsiteX60" fmla="*/ 3493 w 2287608"/>
              <a:gd name="connsiteY60" fmla="*/ 1444098 h 3232926"/>
              <a:gd name="connsiteX61" fmla="*/ 8992 w 2287608"/>
              <a:gd name="connsiteY61" fmla="*/ 1440923 h 3232926"/>
              <a:gd name="connsiteX62" fmla="*/ 34477 w 2287608"/>
              <a:gd name="connsiteY62" fmla="*/ 1449072 h 3232926"/>
              <a:gd name="connsiteX63" fmla="*/ 290620 w 2287608"/>
              <a:gd name="connsiteY63" fmla="*/ 1479472 h 3232926"/>
              <a:gd name="connsiteX64" fmla="*/ 714858 w 2287608"/>
              <a:gd name="connsiteY64" fmla="*/ 1359499 h 3232926"/>
              <a:gd name="connsiteX65" fmla="*/ 1132621 w 2287608"/>
              <a:gd name="connsiteY65" fmla="*/ 815059 h 3232926"/>
              <a:gd name="connsiteX66" fmla="*/ 1138305 w 2287608"/>
              <a:gd name="connsiteY66" fmla="*/ 788914 h 3232926"/>
              <a:gd name="connsiteX67" fmla="*/ 1143805 w 2287608"/>
              <a:gd name="connsiteY67" fmla="*/ 785739 h 3232926"/>
              <a:gd name="connsiteX68" fmla="*/ 1139308 w 2287608"/>
              <a:gd name="connsiteY68" fmla="*/ 784302 h 3232926"/>
              <a:gd name="connsiteX69" fmla="*/ 2069415 w 2287608"/>
              <a:gd name="connsiteY69" fmla="*/ 1032514 h 3232926"/>
              <a:gd name="connsiteX70" fmla="*/ 1858661 w 2287608"/>
              <a:gd name="connsiteY70" fmla="*/ 864289 h 3232926"/>
              <a:gd name="connsiteX71" fmla="*/ 1178281 w 2287608"/>
              <a:gd name="connsiteY71" fmla="*/ 774715 h 3232926"/>
              <a:gd name="connsiteX72" fmla="*/ 1152796 w 2287608"/>
              <a:gd name="connsiteY72" fmla="*/ 782864 h 3232926"/>
              <a:gd name="connsiteX73" fmla="*/ 1147297 w 2287608"/>
              <a:gd name="connsiteY73" fmla="*/ 779690 h 3232926"/>
              <a:gd name="connsiteX74" fmla="*/ 1148300 w 2287608"/>
              <a:gd name="connsiteY74" fmla="*/ 784303 h 3232926"/>
              <a:gd name="connsiteX75" fmla="*/ 1143804 w 2287608"/>
              <a:gd name="connsiteY75" fmla="*/ 785740 h 3232926"/>
              <a:gd name="connsiteX76" fmla="*/ 1149304 w 2287608"/>
              <a:gd name="connsiteY76" fmla="*/ 788915 h 3232926"/>
              <a:gd name="connsiteX77" fmla="*/ 1154988 w 2287608"/>
              <a:gd name="connsiteY77" fmla="*/ 815060 h 3232926"/>
              <a:gd name="connsiteX78" fmla="*/ 1572751 w 2287608"/>
              <a:gd name="connsiteY78" fmla="*/ 1359500 h 3232926"/>
              <a:gd name="connsiteX79" fmla="*/ 1996989 w 2287608"/>
              <a:gd name="connsiteY79" fmla="*/ 1479473 h 3232926"/>
              <a:gd name="connsiteX80" fmla="*/ 2253131 w 2287608"/>
              <a:gd name="connsiteY80" fmla="*/ 1449073 h 3232926"/>
              <a:gd name="connsiteX81" fmla="*/ 2278616 w 2287608"/>
              <a:gd name="connsiteY81" fmla="*/ 1440924 h 3232926"/>
              <a:gd name="connsiteX82" fmla="*/ 2284115 w 2287608"/>
              <a:gd name="connsiteY82" fmla="*/ 1444099 h 3232926"/>
              <a:gd name="connsiteX83" fmla="*/ 2283112 w 2287608"/>
              <a:gd name="connsiteY83" fmla="*/ 1439486 h 3232926"/>
              <a:gd name="connsiteX84" fmla="*/ 2287608 w 2287608"/>
              <a:gd name="connsiteY84" fmla="*/ 1438048 h 3232926"/>
              <a:gd name="connsiteX85" fmla="*/ 2282109 w 2287608"/>
              <a:gd name="connsiteY85" fmla="*/ 1434874 h 3232926"/>
              <a:gd name="connsiteX86" fmla="*/ 2276424 w 2287608"/>
              <a:gd name="connsiteY86" fmla="*/ 1408729 h 3232926"/>
              <a:gd name="connsiteX87" fmla="*/ 2069415 w 2287608"/>
              <a:gd name="connsiteY87" fmla="*/ 1032514 h 3232926"/>
              <a:gd name="connsiteX88" fmla="*/ 1140311 w 2287608"/>
              <a:gd name="connsiteY88" fmla="*/ 35676 h 3232926"/>
              <a:gd name="connsiteX89" fmla="*/ 1134812 w 2287608"/>
              <a:gd name="connsiteY89" fmla="*/ 38850 h 3232926"/>
              <a:gd name="connsiteX90" fmla="*/ 1109328 w 2287608"/>
              <a:gd name="connsiteY90" fmla="*/ 30701 h 3232926"/>
              <a:gd name="connsiteX91" fmla="*/ 428948 w 2287608"/>
              <a:gd name="connsiteY91" fmla="*/ 120275 h 3232926"/>
              <a:gd name="connsiteX92" fmla="*/ 11185 w 2287608"/>
              <a:gd name="connsiteY92" fmla="*/ 664715 h 3232926"/>
              <a:gd name="connsiteX93" fmla="*/ 5499 w 2287608"/>
              <a:gd name="connsiteY93" fmla="*/ 690860 h 3232926"/>
              <a:gd name="connsiteX94" fmla="*/ 0 w 2287608"/>
              <a:gd name="connsiteY94" fmla="*/ 694034 h 3232926"/>
              <a:gd name="connsiteX95" fmla="*/ 4497 w 2287608"/>
              <a:gd name="connsiteY95" fmla="*/ 695472 h 3232926"/>
              <a:gd name="connsiteX96" fmla="*/ 3493 w 2287608"/>
              <a:gd name="connsiteY96" fmla="*/ 700085 h 3232926"/>
              <a:gd name="connsiteX97" fmla="*/ 8992 w 2287608"/>
              <a:gd name="connsiteY97" fmla="*/ 696910 h 3232926"/>
              <a:gd name="connsiteX98" fmla="*/ 34477 w 2287608"/>
              <a:gd name="connsiteY98" fmla="*/ 705059 h 3232926"/>
              <a:gd name="connsiteX99" fmla="*/ 290620 w 2287608"/>
              <a:gd name="connsiteY99" fmla="*/ 735459 h 3232926"/>
              <a:gd name="connsiteX100" fmla="*/ 714857 w 2287608"/>
              <a:gd name="connsiteY100" fmla="*/ 615486 h 3232926"/>
              <a:gd name="connsiteX101" fmla="*/ 1132621 w 2287608"/>
              <a:gd name="connsiteY101" fmla="*/ 71046 h 3232926"/>
              <a:gd name="connsiteX102" fmla="*/ 1138305 w 2287608"/>
              <a:gd name="connsiteY102" fmla="*/ 44901 h 3232926"/>
              <a:gd name="connsiteX103" fmla="*/ 1143805 w 2287608"/>
              <a:gd name="connsiteY103" fmla="*/ 41726 h 3232926"/>
              <a:gd name="connsiteX104" fmla="*/ 1139308 w 2287608"/>
              <a:gd name="connsiteY104" fmla="*/ 40289 h 3232926"/>
              <a:gd name="connsiteX105" fmla="*/ 2069415 w 2287608"/>
              <a:gd name="connsiteY105" fmla="*/ 288501 h 3232926"/>
              <a:gd name="connsiteX106" fmla="*/ 1858661 w 2287608"/>
              <a:gd name="connsiteY106" fmla="*/ 120276 h 3232926"/>
              <a:gd name="connsiteX107" fmla="*/ 1178281 w 2287608"/>
              <a:gd name="connsiteY107" fmla="*/ 30702 h 3232926"/>
              <a:gd name="connsiteX108" fmla="*/ 1152796 w 2287608"/>
              <a:gd name="connsiteY108" fmla="*/ 38850 h 3232926"/>
              <a:gd name="connsiteX109" fmla="*/ 1147297 w 2287608"/>
              <a:gd name="connsiteY109" fmla="*/ 35676 h 3232926"/>
              <a:gd name="connsiteX110" fmla="*/ 1148300 w 2287608"/>
              <a:gd name="connsiteY110" fmla="*/ 40290 h 3232926"/>
              <a:gd name="connsiteX111" fmla="*/ 1143804 w 2287608"/>
              <a:gd name="connsiteY111" fmla="*/ 41727 h 3232926"/>
              <a:gd name="connsiteX112" fmla="*/ 1149304 w 2287608"/>
              <a:gd name="connsiteY112" fmla="*/ 44901 h 3232926"/>
              <a:gd name="connsiteX113" fmla="*/ 1154988 w 2287608"/>
              <a:gd name="connsiteY113" fmla="*/ 71046 h 3232926"/>
              <a:gd name="connsiteX114" fmla="*/ 1572751 w 2287608"/>
              <a:gd name="connsiteY114" fmla="*/ 615486 h 3232926"/>
              <a:gd name="connsiteX115" fmla="*/ 1996989 w 2287608"/>
              <a:gd name="connsiteY115" fmla="*/ 735460 h 3232926"/>
              <a:gd name="connsiteX116" fmla="*/ 2253131 w 2287608"/>
              <a:gd name="connsiteY116" fmla="*/ 705060 h 3232926"/>
              <a:gd name="connsiteX117" fmla="*/ 2278616 w 2287608"/>
              <a:gd name="connsiteY117" fmla="*/ 696911 h 3232926"/>
              <a:gd name="connsiteX118" fmla="*/ 2284115 w 2287608"/>
              <a:gd name="connsiteY118" fmla="*/ 700086 h 3232926"/>
              <a:gd name="connsiteX119" fmla="*/ 2283112 w 2287608"/>
              <a:gd name="connsiteY119" fmla="*/ 695473 h 3232926"/>
              <a:gd name="connsiteX120" fmla="*/ 2287608 w 2287608"/>
              <a:gd name="connsiteY120" fmla="*/ 694035 h 3232926"/>
              <a:gd name="connsiteX121" fmla="*/ 2282109 w 2287608"/>
              <a:gd name="connsiteY121" fmla="*/ 690860 h 3232926"/>
              <a:gd name="connsiteX122" fmla="*/ 2276424 w 2287608"/>
              <a:gd name="connsiteY122" fmla="*/ 664716 h 3232926"/>
              <a:gd name="connsiteX123" fmla="*/ 2069415 w 2287608"/>
              <a:gd name="connsiteY123" fmla="*/ 288501 h 323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287608" h="3232926">
                <a:moveTo>
                  <a:pt x="1143804" y="1916209"/>
                </a:moveTo>
                <a:lnTo>
                  <a:pt x="1140311" y="1919384"/>
                </a:lnTo>
                <a:lnTo>
                  <a:pt x="1136818" y="1916209"/>
                </a:lnTo>
                <a:lnTo>
                  <a:pt x="1136818" y="1922559"/>
                </a:lnTo>
                <a:lnTo>
                  <a:pt x="1117018" y="1940554"/>
                </a:lnTo>
                <a:cubicBezTo>
                  <a:pt x="954760" y="2102813"/>
                  <a:pt x="854401" y="2326970"/>
                  <a:pt x="854401" y="2574568"/>
                </a:cubicBezTo>
                <a:cubicBezTo>
                  <a:pt x="854401" y="2822165"/>
                  <a:pt x="954760" y="3046323"/>
                  <a:pt x="1117018" y="3208581"/>
                </a:cubicBezTo>
                <a:lnTo>
                  <a:pt x="1136818" y="3226577"/>
                </a:lnTo>
                <a:lnTo>
                  <a:pt x="1136818" y="3232926"/>
                </a:lnTo>
                <a:lnTo>
                  <a:pt x="1140311" y="3229751"/>
                </a:lnTo>
                <a:lnTo>
                  <a:pt x="1143804" y="3232926"/>
                </a:lnTo>
                <a:lnTo>
                  <a:pt x="1143804" y="3226577"/>
                </a:lnTo>
                <a:lnTo>
                  <a:pt x="1163604" y="3208581"/>
                </a:lnTo>
                <a:cubicBezTo>
                  <a:pt x="1325862" y="3046323"/>
                  <a:pt x="1426221" y="2822165"/>
                  <a:pt x="1426221" y="2574567"/>
                </a:cubicBezTo>
                <a:cubicBezTo>
                  <a:pt x="1426221" y="2326970"/>
                  <a:pt x="1325862" y="2102812"/>
                  <a:pt x="1163604" y="1940554"/>
                </a:cubicBezTo>
                <a:lnTo>
                  <a:pt x="1143804" y="1922558"/>
                </a:lnTo>
                <a:close/>
                <a:moveTo>
                  <a:pt x="1140312" y="1494239"/>
                </a:moveTo>
                <a:lnTo>
                  <a:pt x="1134813" y="1497413"/>
                </a:lnTo>
                <a:lnTo>
                  <a:pt x="1109328" y="1489264"/>
                </a:lnTo>
                <a:cubicBezTo>
                  <a:pt x="887680" y="1429874"/>
                  <a:pt x="643374" y="1455039"/>
                  <a:pt x="428947" y="1578838"/>
                </a:cubicBezTo>
                <a:cubicBezTo>
                  <a:pt x="214522" y="1702637"/>
                  <a:pt x="70575" y="1901629"/>
                  <a:pt x="11185" y="2123278"/>
                </a:cubicBezTo>
                <a:lnTo>
                  <a:pt x="5499" y="2149423"/>
                </a:lnTo>
                <a:lnTo>
                  <a:pt x="0" y="2152597"/>
                </a:lnTo>
                <a:lnTo>
                  <a:pt x="4497" y="2154035"/>
                </a:lnTo>
                <a:lnTo>
                  <a:pt x="3493" y="2158648"/>
                </a:lnTo>
                <a:lnTo>
                  <a:pt x="8992" y="2155473"/>
                </a:lnTo>
                <a:lnTo>
                  <a:pt x="34477" y="2163622"/>
                </a:lnTo>
                <a:cubicBezTo>
                  <a:pt x="117596" y="2185894"/>
                  <a:pt x="203900" y="2196274"/>
                  <a:pt x="290620" y="2194022"/>
                </a:cubicBezTo>
                <a:cubicBezTo>
                  <a:pt x="435153" y="2190268"/>
                  <a:pt x="580841" y="2151423"/>
                  <a:pt x="714858" y="2074049"/>
                </a:cubicBezTo>
                <a:cubicBezTo>
                  <a:pt x="929283" y="1950250"/>
                  <a:pt x="1073230" y="1751258"/>
                  <a:pt x="1132621" y="1529609"/>
                </a:cubicBezTo>
                <a:lnTo>
                  <a:pt x="1138305" y="1503464"/>
                </a:lnTo>
                <a:lnTo>
                  <a:pt x="1143804" y="1500289"/>
                </a:lnTo>
                <a:lnTo>
                  <a:pt x="1139308" y="1498852"/>
                </a:lnTo>
                <a:close/>
                <a:moveTo>
                  <a:pt x="2069415" y="1747063"/>
                </a:moveTo>
                <a:cubicBezTo>
                  <a:pt x="2009570" y="1682261"/>
                  <a:pt x="1939071" y="1625262"/>
                  <a:pt x="1858661" y="1578837"/>
                </a:cubicBezTo>
                <a:cubicBezTo>
                  <a:pt x="1644235" y="1455038"/>
                  <a:pt x="1399929" y="1429873"/>
                  <a:pt x="1178281" y="1489263"/>
                </a:cubicBezTo>
                <a:lnTo>
                  <a:pt x="1152796" y="1497412"/>
                </a:lnTo>
                <a:lnTo>
                  <a:pt x="1147297" y="1494238"/>
                </a:lnTo>
                <a:lnTo>
                  <a:pt x="1148300" y="1498851"/>
                </a:lnTo>
                <a:lnTo>
                  <a:pt x="1143804" y="1500288"/>
                </a:lnTo>
                <a:lnTo>
                  <a:pt x="1149304" y="1503463"/>
                </a:lnTo>
                <a:lnTo>
                  <a:pt x="1154988" y="1529608"/>
                </a:lnTo>
                <a:cubicBezTo>
                  <a:pt x="1214379" y="1751257"/>
                  <a:pt x="1358325" y="1950249"/>
                  <a:pt x="1572751" y="2074048"/>
                </a:cubicBezTo>
                <a:cubicBezTo>
                  <a:pt x="1706767" y="2151422"/>
                  <a:pt x="1852455" y="2190267"/>
                  <a:pt x="1996989" y="2194021"/>
                </a:cubicBezTo>
                <a:cubicBezTo>
                  <a:pt x="2083709" y="2196273"/>
                  <a:pt x="2170013" y="2185893"/>
                  <a:pt x="2253131" y="2163621"/>
                </a:cubicBezTo>
                <a:lnTo>
                  <a:pt x="2278616" y="2155472"/>
                </a:lnTo>
                <a:lnTo>
                  <a:pt x="2284115" y="2158647"/>
                </a:lnTo>
                <a:lnTo>
                  <a:pt x="2283112" y="2154034"/>
                </a:lnTo>
                <a:lnTo>
                  <a:pt x="2287608" y="2152596"/>
                </a:lnTo>
                <a:lnTo>
                  <a:pt x="2282109" y="2149422"/>
                </a:lnTo>
                <a:lnTo>
                  <a:pt x="2276424" y="2123277"/>
                </a:lnTo>
                <a:cubicBezTo>
                  <a:pt x="2239306" y="1984747"/>
                  <a:pt x="2169157" y="1855067"/>
                  <a:pt x="2069415" y="1747063"/>
                </a:cubicBezTo>
                <a:close/>
                <a:moveTo>
                  <a:pt x="1140311" y="779689"/>
                </a:moveTo>
                <a:lnTo>
                  <a:pt x="1134812" y="782863"/>
                </a:lnTo>
                <a:lnTo>
                  <a:pt x="1109328" y="774714"/>
                </a:lnTo>
                <a:cubicBezTo>
                  <a:pt x="887679" y="715324"/>
                  <a:pt x="643374" y="740489"/>
                  <a:pt x="428947" y="864288"/>
                </a:cubicBezTo>
                <a:cubicBezTo>
                  <a:pt x="214522" y="988087"/>
                  <a:pt x="70575" y="1187079"/>
                  <a:pt x="11185" y="1408728"/>
                </a:cubicBezTo>
                <a:lnTo>
                  <a:pt x="5499" y="1434873"/>
                </a:lnTo>
                <a:lnTo>
                  <a:pt x="0" y="1438047"/>
                </a:lnTo>
                <a:lnTo>
                  <a:pt x="4497" y="1439485"/>
                </a:lnTo>
                <a:lnTo>
                  <a:pt x="3493" y="1444098"/>
                </a:lnTo>
                <a:lnTo>
                  <a:pt x="8992" y="1440923"/>
                </a:lnTo>
                <a:lnTo>
                  <a:pt x="34477" y="1449072"/>
                </a:lnTo>
                <a:cubicBezTo>
                  <a:pt x="117595" y="1471344"/>
                  <a:pt x="203900" y="1481724"/>
                  <a:pt x="290620" y="1479472"/>
                </a:cubicBezTo>
                <a:cubicBezTo>
                  <a:pt x="435154" y="1475718"/>
                  <a:pt x="580841" y="1436873"/>
                  <a:pt x="714858" y="1359499"/>
                </a:cubicBezTo>
                <a:cubicBezTo>
                  <a:pt x="929284" y="1235700"/>
                  <a:pt x="1073229" y="1036708"/>
                  <a:pt x="1132621" y="815059"/>
                </a:cubicBezTo>
                <a:lnTo>
                  <a:pt x="1138305" y="788914"/>
                </a:lnTo>
                <a:lnTo>
                  <a:pt x="1143805" y="785739"/>
                </a:lnTo>
                <a:lnTo>
                  <a:pt x="1139308" y="784302"/>
                </a:lnTo>
                <a:close/>
                <a:moveTo>
                  <a:pt x="2069415" y="1032514"/>
                </a:moveTo>
                <a:cubicBezTo>
                  <a:pt x="2009570" y="967712"/>
                  <a:pt x="1939071" y="910714"/>
                  <a:pt x="1858661" y="864289"/>
                </a:cubicBezTo>
                <a:cubicBezTo>
                  <a:pt x="1644235" y="740490"/>
                  <a:pt x="1399929" y="715325"/>
                  <a:pt x="1178281" y="774715"/>
                </a:cubicBezTo>
                <a:lnTo>
                  <a:pt x="1152796" y="782864"/>
                </a:lnTo>
                <a:lnTo>
                  <a:pt x="1147297" y="779690"/>
                </a:lnTo>
                <a:lnTo>
                  <a:pt x="1148300" y="784303"/>
                </a:lnTo>
                <a:lnTo>
                  <a:pt x="1143804" y="785740"/>
                </a:lnTo>
                <a:lnTo>
                  <a:pt x="1149304" y="788915"/>
                </a:lnTo>
                <a:lnTo>
                  <a:pt x="1154988" y="815060"/>
                </a:lnTo>
                <a:cubicBezTo>
                  <a:pt x="1214379" y="1036709"/>
                  <a:pt x="1358325" y="1235701"/>
                  <a:pt x="1572751" y="1359500"/>
                </a:cubicBezTo>
                <a:cubicBezTo>
                  <a:pt x="1706767" y="1436874"/>
                  <a:pt x="1852455" y="1475719"/>
                  <a:pt x="1996989" y="1479473"/>
                </a:cubicBezTo>
                <a:cubicBezTo>
                  <a:pt x="2083709" y="1481725"/>
                  <a:pt x="2170013" y="1471345"/>
                  <a:pt x="2253131" y="1449073"/>
                </a:cubicBezTo>
                <a:lnTo>
                  <a:pt x="2278616" y="1440924"/>
                </a:lnTo>
                <a:lnTo>
                  <a:pt x="2284115" y="1444099"/>
                </a:lnTo>
                <a:lnTo>
                  <a:pt x="2283112" y="1439486"/>
                </a:lnTo>
                <a:lnTo>
                  <a:pt x="2287608" y="1438048"/>
                </a:lnTo>
                <a:lnTo>
                  <a:pt x="2282109" y="1434874"/>
                </a:lnTo>
                <a:lnTo>
                  <a:pt x="2276424" y="1408729"/>
                </a:lnTo>
                <a:cubicBezTo>
                  <a:pt x="2239306" y="1270198"/>
                  <a:pt x="2169157" y="1140518"/>
                  <a:pt x="2069415" y="1032514"/>
                </a:cubicBezTo>
                <a:close/>
                <a:moveTo>
                  <a:pt x="1140311" y="35676"/>
                </a:moveTo>
                <a:lnTo>
                  <a:pt x="1134812" y="38850"/>
                </a:lnTo>
                <a:lnTo>
                  <a:pt x="1109328" y="30701"/>
                </a:lnTo>
                <a:cubicBezTo>
                  <a:pt x="887679" y="-28689"/>
                  <a:pt x="643374" y="-3524"/>
                  <a:pt x="428948" y="120275"/>
                </a:cubicBezTo>
                <a:cubicBezTo>
                  <a:pt x="214521" y="244074"/>
                  <a:pt x="70575" y="443066"/>
                  <a:pt x="11185" y="664715"/>
                </a:cubicBezTo>
                <a:lnTo>
                  <a:pt x="5499" y="690860"/>
                </a:lnTo>
                <a:lnTo>
                  <a:pt x="0" y="694034"/>
                </a:lnTo>
                <a:lnTo>
                  <a:pt x="4497" y="695472"/>
                </a:lnTo>
                <a:lnTo>
                  <a:pt x="3493" y="700085"/>
                </a:lnTo>
                <a:lnTo>
                  <a:pt x="8992" y="696910"/>
                </a:lnTo>
                <a:lnTo>
                  <a:pt x="34477" y="705059"/>
                </a:lnTo>
                <a:cubicBezTo>
                  <a:pt x="117595" y="727331"/>
                  <a:pt x="203900" y="737711"/>
                  <a:pt x="290620" y="735459"/>
                </a:cubicBezTo>
                <a:cubicBezTo>
                  <a:pt x="435154" y="731705"/>
                  <a:pt x="580841" y="692860"/>
                  <a:pt x="714857" y="615486"/>
                </a:cubicBezTo>
                <a:cubicBezTo>
                  <a:pt x="929284" y="491687"/>
                  <a:pt x="1073229" y="292695"/>
                  <a:pt x="1132621" y="71046"/>
                </a:cubicBezTo>
                <a:lnTo>
                  <a:pt x="1138305" y="44901"/>
                </a:lnTo>
                <a:lnTo>
                  <a:pt x="1143805" y="41726"/>
                </a:lnTo>
                <a:lnTo>
                  <a:pt x="1139308" y="40289"/>
                </a:lnTo>
                <a:close/>
                <a:moveTo>
                  <a:pt x="2069415" y="288501"/>
                </a:moveTo>
                <a:cubicBezTo>
                  <a:pt x="2009570" y="223699"/>
                  <a:pt x="1939071" y="166700"/>
                  <a:pt x="1858661" y="120276"/>
                </a:cubicBezTo>
                <a:cubicBezTo>
                  <a:pt x="1644235" y="-3523"/>
                  <a:pt x="1399929" y="-28688"/>
                  <a:pt x="1178281" y="30702"/>
                </a:cubicBezTo>
                <a:lnTo>
                  <a:pt x="1152796" y="38850"/>
                </a:lnTo>
                <a:lnTo>
                  <a:pt x="1147297" y="35676"/>
                </a:lnTo>
                <a:lnTo>
                  <a:pt x="1148300" y="40290"/>
                </a:lnTo>
                <a:lnTo>
                  <a:pt x="1143804" y="41727"/>
                </a:lnTo>
                <a:lnTo>
                  <a:pt x="1149304" y="44901"/>
                </a:lnTo>
                <a:lnTo>
                  <a:pt x="1154988" y="71046"/>
                </a:lnTo>
                <a:cubicBezTo>
                  <a:pt x="1214379" y="292695"/>
                  <a:pt x="1358325" y="491688"/>
                  <a:pt x="1572751" y="615486"/>
                </a:cubicBezTo>
                <a:cubicBezTo>
                  <a:pt x="1706767" y="692860"/>
                  <a:pt x="1852455" y="731705"/>
                  <a:pt x="1996989" y="735460"/>
                </a:cubicBezTo>
                <a:cubicBezTo>
                  <a:pt x="2083709" y="737712"/>
                  <a:pt x="2170013" y="727332"/>
                  <a:pt x="2253131" y="705060"/>
                </a:cubicBezTo>
                <a:lnTo>
                  <a:pt x="2278616" y="696911"/>
                </a:lnTo>
                <a:lnTo>
                  <a:pt x="2284115" y="700086"/>
                </a:lnTo>
                <a:lnTo>
                  <a:pt x="2283112" y="695473"/>
                </a:lnTo>
                <a:lnTo>
                  <a:pt x="2287608" y="694035"/>
                </a:lnTo>
                <a:lnTo>
                  <a:pt x="2282109" y="690860"/>
                </a:lnTo>
                <a:lnTo>
                  <a:pt x="2276424" y="664716"/>
                </a:lnTo>
                <a:cubicBezTo>
                  <a:pt x="2239306" y="526185"/>
                  <a:pt x="2169157" y="396505"/>
                  <a:pt x="2069415" y="28850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840A968-B9F1-4307-8A13-48F4453A3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V="1">
            <a:off x="521489" y="5639014"/>
            <a:ext cx="865742" cy="628383"/>
            <a:chOff x="558167" y="958515"/>
            <a:chExt cx="865742" cy="628383"/>
          </a:xfrm>
          <a:solidFill>
            <a:schemeClr val="accent3"/>
          </a:solidFill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BD285FD-B74A-41D4-9B6A-D05634455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>
              <a:off x="558167" y="1122160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0178F9D-D2DC-4F3C-AD80-6AAA24F0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959170" y="95851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FECCAAE-5C44-4266-9D17-6B62D10D7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486523" y="3291143"/>
            <a:ext cx="1785983" cy="2208479"/>
            <a:chOff x="2725201" y="4453039"/>
            <a:chExt cx="1785983" cy="2208479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6E30C7C-C5A4-47C6-B415-DFD338E59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0" flipH="1">
              <a:off x="3618192" y="4453039"/>
              <a:ext cx="0" cy="2208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CAEC3F3-279F-40A2-9333-E07B49F1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738439" y="5243393"/>
              <a:ext cx="176093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6245B99-8922-43D7-9E21-DF16E5B69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725201" y="4861779"/>
              <a:ext cx="1785983" cy="1799739"/>
            </a:xfrm>
            <a:custGeom>
              <a:avLst/>
              <a:gdLst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892991 w 1785983"/>
                <a:gd name="connsiteY8" fmla="*/ 1795123 h 1799739"/>
                <a:gd name="connsiteX9" fmla="*/ 763082 w 1785983"/>
                <a:gd name="connsiteY9" fmla="*/ 1694835 h 1799739"/>
                <a:gd name="connsiteX10" fmla="*/ 379877 w 1785983"/>
                <a:gd name="connsiteY10" fmla="*/ 3722 h 1799739"/>
                <a:gd name="connsiteX11" fmla="*/ 440819 w 1785983"/>
                <a:gd name="connsiteY11" fmla="*/ 59 h 1799739"/>
                <a:gd name="connsiteX0" fmla="*/ 440819 w 1785983"/>
                <a:gd name="connsiteY0" fmla="*/ 59 h 1849891"/>
                <a:gd name="connsiteX1" fmla="*/ 845918 w 1785983"/>
                <a:gd name="connsiteY1" fmla="*/ 261596 h 1849891"/>
                <a:gd name="connsiteX2" fmla="*/ 892992 w 1785983"/>
                <a:gd name="connsiteY2" fmla="*/ 360758 h 1849891"/>
                <a:gd name="connsiteX3" fmla="*/ 892992 w 1785983"/>
                <a:gd name="connsiteY3" fmla="*/ 365372 h 1849891"/>
                <a:gd name="connsiteX4" fmla="*/ 940065 w 1785983"/>
                <a:gd name="connsiteY4" fmla="*/ 266212 h 1849891"/>
                <a:gd name="connsiteX5" fmla="*/ 1406106 w 1785983"/>
                <a:gd name="connsiteY5" fmla="*/ 8338 h 1849891"/>
                <a:gd name="connsiteX6" fmla="*/ 1022901 w 1785983"/>
                <a:gd name="connsiteY6" fmla="*/ 1699451 h 1849891"/>
                <a:gd name="connsiteX7" fmla="*/ 892991 w 1785983"/>
                <a:gd name="connsiteY7" fmla="*/ 1799739 h 1849891"/>
                <a:gd name="connsiteX8" fmla="*/ 838223 w 1785983"/>
                <a:gd name="connsiteY8" fmla="*/ 1849891 h 1849891"/>
                <a:gd name="connsiteX9" fmla="*/ 763082 w 1785983"/>
                <a:gd name="connsiteY9" fmla="*/ 1694835 h 1849891"/>
                <a:gd name="connsiteX10" fmla="*/ 379877 w 1785983"/>
                <a:gd name="connsiteY10" fmla="*/ 3722 h 1849891"/>
                <a:gd name="connsiteX11" fmla="*/ 440819 w 1785983"/>
                <a:gd name="connsiteY11" fmla="*/ 59 h 1849891"/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763082 w 1785983"/>
                <a:gd name="connsiteY8" fmla="*/ 1694835 h 1799739"/>
                <a:gd name="connsiteX9" fmla="*/ 379877 w 1785983"/>
                <a:gd name="connsiteY9" fmla="*/ 3722 h 1799739"/>
                <a:gd name="connsiteX10" fmla="*/ 440819 w 1785983"/>
                <a:gd name="connsiteY10" fmla="*/ 59 h 179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5983" h="1799739">
                  <a:moveTo>
                    <a:pt x="440819" y="59"/>
                  </a:moveTo>
                  <a:cubicBezTo>
                    <a:pt x="584367" y="2557"/>
                    <a:pt x="735105" y="83293"/>
                    <a:pt x="845918" y="261596"/>
                  </a:cubicBezTo>
                  <a:lnTo>
                    <a:pt x="892992" y="360758"/>
                  </a:lnTo>
                  <a:lnTo>
                    <a:pt x="892992" y="365372"/>
                  </a:lnTo>
                  <a:lnTo>
                    <a:pt x="940065" y="266212"/>
                  </a:lnTo>
                  <a:cubicBezTo>
                    <a:pt x="1066709" y="62437"/>
                    <a:pt x="1245499" y="-13903"/>
                    <a:pt x="1406106" y="8338"/>
                  </a:cubicBezTo>
                  <a:cubicBezTo>
                    <a:pt x="1827702" y="66720"/>
                    <a:pt x="2124001" y="804388"/>
                    <a:pt x="1022901" y="1699451"/>
                  </a:cubicBezTo>
                  <a:lnTo>
                    <a:pt x="892991" y="1799739"/>
                  </a:lnTo>
                  <a:lnTo>
                    <a:pt x="763082" y="1694835"/>
                  </a:lnTo>
                  <a:cubicBezTo>
                    <a:pt x="-338018" y="799772"/>
                    <a:pt x="-41719" y="62104"/>
                    <a:pt x="379877" y="3722"/>
                  </a:cubicBezTo>
                  <a:cubicBezTo>
                    <a:pt x="399953" y="942"/>
                    <a:pt x="420313" y="-298"/>
                    <a:pt x="440819" y="59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Bell MT" panose="02020503060305020303" pitchFamily="18" charset="0"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6CA156F3-AD4C-4C54-84ED-98DF6CBF1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124232" y="5447997"/>
              <a:ext cx="987915" cy="987915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30">
              <a:extLst>
                <a:ext uri="{FF2B5EF4-FFF2-40B4-BE49-F238E27FC236}">
                  <a16:creationId xmlns:a16="http://schemas.microsoft.com/office/drawing/2014/main" id="{E62C7150-4D9E-4540-9750-5C0CD0092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315029" y="5983110"/>
              <a:ext cx="606323" cy="606323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913CEF2-6E97-400A-931E-FF4A7D799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 flipV="1">
            <a:off x="473803" y="5280732"/>
            <a:ext cx="864005" cy="1032464"/>
            <a:chOff x="2207971" y="2384401"/>
            <a:chExt cx="864005" cy="1032464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A5CEF0B-B8FB-4FF1-A747-651347489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2207971" y="285630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0ED6C4E-D62E-40F7-B422-4E52B9FB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607238" y="2688467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AEA5F570-510A-4713-81B9-594326F21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40769" y="2384401"/>
              <a:ext cx="313009" cy="1032464"/>
              <a:chOff x="2440769" y="2384401"/>
              <a:chExt cx="313009" cy="1032464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C9D1CFD5-F024-44A6-A161-FB99CFE04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2440769" y="2516865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ADD8AE1-9060-4EF5-91AF-6A7200F6E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100000" flipH="1">
                <a:off x="2753778" y="2384401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C0A3D83F-F025-4B9A-B82C-F73BE6BD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0114077" y="3690094"/>
            <a:ext cx="1785983" cy="1799739"/>
          </a:xfrm>
          <a:custGeom>
            <a:avLst/>
            <a:gdLst>
              <a:gd name="connsiteX0" fmla="*/ 440819 w 1785983"/>
              <a:gd name="connsiteY0" fmla="*/ 59 h 1799739"/>
              <a:gd name="connsiteX1" fmla="*/ 845918 w 1785983"/>
              <a:gd name="connsiteY1" fmla="*/ 261596 h 1799739"/>
              <a:gd name="connsiteX2" fmla="*/ 892992 w 1785983"/>
              <a:gd name="connsiteY2" fmla="*/ 360758 h 1799739"/>
              <a:gd name="connsiteX3" fmla="*/ 892992 w 1785983"/>
              <a:gd name="connsiteY3" fmla="*/ 365372 h 1799739"/>
              <a:gd name="connsiteX4" fmla="*/ 940065 w 1785983"/>
              <a:gd name="connsiteY4" fmla="*/ 266212 h 1799739"/>
              <a:gd name="connsiteX5" fmla="*/ 1406106 w 1785983"/>
              <a:gd name="connsiteY5" fmla="*/ 8338 h 1799739"/>
              <a:gd name="connsiteX6" fmla="*/ 1022901 w 1785983"/>
              <a:gd name="connsiteY6" fmla="*/ 1699451 h 1799739"/>
              <a:gd name="connsiteX7" fmla="*/ 892991 w 1785983"/>
              <a:gd name="connsiteY7" fmla="*/ 1799739 h 1799739"/>
              <a:gd name="connsiteX8" fmla="*/ 892991 w 1785983"/>
              <a:gd name="connsiteY8" fmla="*/ 1795123 h 1799739"/>
              <a:gd name="connsiteX9" fmla="*/ 763082 w 1785983"/>
              <a:gd name="connsiteY9" fmla="*/ 1694835 h 1799739"/>
              <a:gd name="connsiteX10" fmla="*/ 379877 w 1785983"/>
              <a:gd name="connsiteY10" fmla="*/ 3722 h 1799739"/>
              <a:gd name="connsiteX11" fmla="*/ 440819 w 1785983"/>
              <a:gd name="connsiteY11" fmla="*/ 59 h 17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5983" h="1799739">
                <a:moveTo>
                  <a:pt x="440819" y="59"/>
                </a:moveTo>
                <a:cubicBezTo>
                  <a:pt x="584367" y="2557"/>
                  <a:pt x="735105" y="83293"/>
                  <a:pt x="845918" y="261596"/>
                </a:cubicBezTo>
                <a:lnTo>
                  <a:pt x="892992" y="360758"/>
                </a:lnTo>
                <a:lnTo>
                  <a:pt x="892992" y="365372"/>
                </a:lnTo>
                <a:lnTo>
                  <a:pt x="940065" y="266212"/>
                </a:lnTo>
                <a:cubicBezTo>
                  <a:pt x="1066709" y="62437"/>
                  <a:pt x="1245499" y="-13903"/>
                  <a:pt x="1406106" y="8338"/>
                </a:cubicBezTo>
                <a:cubicBezTo>
                  <a:pt x="1827702" y="66720"/>
                  <a:pt x="2124001" y="804388"/>
                  <a:pt x="1022901" y="1699451"/>
                </a:cubicBezTo>
                <a:lnTo>
                  <a:pt x="892991" y="1799739"/>
                </a:lnTo>
                <a:lnTo>
                  <a:pt x="892991" y="1795123"/>
                </a:lnTo>
                <a:lnTo>
                  <a:pt x="763082" y="1694835"/>
                </a:lnTo>
                <a:cubicBezTo>
                  <a:pt x="-338018" y="799772"/>
                  <a:pt x="-41719" y="62104"/>
                  <a:pt x="379877" y="3722"/>
                </a:cubicBezTo>
                <a:cubicBezTo>
                  <a:pt x="399953" y="942"/>
                  <a:pt x="420313" y="-298"/>
                  <a:pt x="440819" y="5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54B4D41-E775-46AC-95B8-F9B645FE3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V="1">
            <a:off x="9049994" y="71786"/>
            <a:ext cx="2287608" cy="3673900"/>
            <a:chOff x="-6080955" y="3437416"/>
            <a:chExt cx="2287608" cy="3673900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A8F5B43-0EA5-41CD-A381-432464009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4937151" y="4754133"/>
              <a:ext cx="0" cy="23571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F202990-7BBC-4E1F-A4A7-8F1AD0E15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-5226554" y="3437416"/>
              <a:ext cx="571820" cy="1316717"/>
            </a:xfrm>
            <a:custGeom>
              <a:avLst/>
              <a:gdLst>
                <a:gd name="connsiteX0" fmla="*/ 282417 w 571820"/>
                <a:gd name="connsiteY0" fmla="*/ 1316717 h 1316717"/>
                <a:gd name="connsiteX1" fmla="*/ 285910 w 571820"/>
                <a:gd name="connsiteY1" fmla="*/ 1313542 h 1316717"/>
                <a:gd name="connsiteX2" fmla="*/ 289403 w 571820"/>
                <a:gd name="connsiteY2" fmla="*/ 1316717 h 1316717"/>
                <a:gd name="connsiteX3" fmla="*/ 289403 w 571820"/>
                <a:gd name="connsiteY3" fmla="*/ 1310368 h 1316717"/>
                <a:gd name="connsiteX4" fmla="*/ 309203 w 571820"/>
                <a:gd name="connsiteY4" fmla="*/ 1292372 h 1316717"/>
                <a:gd name="connsiteX5" fmla="*/ 571820 w 571820"/>
                <a:gd name="connsiteY5" fmla="*/ 658358 h 1316717"/>
                <a:gd name="connsiteX6" fmla="*/ 309203 w 571820"/>
                <a:gd name="connsiteY6" fmla="*/ 24345 h 1316717"/>
                <a:gd name="connsiteX7" fmla="*/ 289403 w 571820"/>
                <a:gd name="connsiteY7" fmla="*/ 6349 h 1316717"/>
                <a:gd name="connsiteX8" fmla="*/ 289403 w 571820"/>
                <a:gd name="connsiteY8" fmla="*/ 0 h 1316717"/>
                <a:gd name="connsiteX9" fmla="*/ 285910 w 571820"/>
                <a:gd name="connsiteY9" fmla="*/ 3175 h 1316717"/>
                <a:gd name="connsiteX10" fmla="*/ 282417 w 571820"/>
                <a:gd name="connsiteY10" fmla="*/ 0 h 1316717"/>
                <a:gd name="connsiteX11" fmla="*/ 282417 w 571820"/>
                <a:gd name="connsiteY11" fmla="*/ 6350 h 1316717"/>
                <a:gd name="connsiteX12" fmla="*/ 262617 w 571820"/>
                <a:gd name="connsiteY12" fmla="*/ 24345 h 1316717"/>
                <a:gd name="connsiteX13" fmla="*/ 0 w 571820"/>
                <a:gd name="connsiteY13" fmla="*/ 658359 h 1316717"/>
                <a:gd name="connsiteX14" fmla="*/ 262617 w 571820"/>
                <a:gd name="connsiteY14" fmla="*/ 1292372 h 1316717"/>
                <a:gd name="connsiteX15" fmla="*/ 282417 w 571820"/>
                <a:gd name="connsiteY15" fmla="*/ 1310368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1820" h="1316717">
                  <a:moveTo>
                    <a:pt x="282417" y="1316717"/>
                  </a:moveTo>
                  <a:lnTo>
                    <a:pt x="285910" y="1313542"/>
                  </a:lnTo>
                  <a:lnTo>
                    <a:pt x="289403" y="1316717"/>
                  </a:lnTo>
                  <a:lnTo>
                    <a:pt x="289403" y="1310368"/>
                  </a:lnTo>
                  <a:lnTo>
                    <a:pt x="309203" y="1292372"/>
                  </a:lnTo>
                  <a:cubicBezTo>
                    <a:pt x="471461" y="1130114"/>
                    <a:pt x="571820" y="905956"/>
                    <a:pt x="571820" y="658358"/>
                  </a:cubicBezTo>
                  <a:cubicBezTo>
                    <a:pt x="571820" y="410761"/>
                    <a:pt x="471461" y="186603"/>
                    <a:pt x="309203" y="24345"/>
                  </a:cubicBezTo>
                  <a:lnTo>
                    <a:pt x="289403" y="6349"/>
                  </a:lnTo>
                  <a:lnTo>
                    <a:pt x="289403" y="0"/>
                  </a:lnTo>
                  <a:lnTo>
                    <a:pt x="285910" y="3175"/>
                  </a:lnTo>
                  <a:lnTo>
                    <a:pt x="282417" y="0"/>
                  </a:lnTo>
                  <a:lnTo>
                    <a:pt x="282417" y="6350"/>
                  </a:lnTo>
                  <a:lnTo>
                    <a:pt x="262617" y="24345"/>
                  </a:lnTo>
                  <a:cubicBezTo>
                    <a:pt x="100359" y="186604"/>
                    <a:pt x="0" y="410761"/>
                    <a:pt x="0" y="658359"/>
                  </a:cubicBezTo>
                  <a:cubicBezTo>
                    <a:pt x="0" y="905956"/>
                    <a:pt x="100359" y="1130114"/>
                    <a:pt x="262617" y="1292372"/>
                  </a:cubicBezTo>
                  <a:lnTo>
                    <a:pt x="282417" y="131036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C12A815-0620-4705-A270-C49FB990F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4ECD499-405D-4AA0-93E7-B8B88484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2D5C1EF-8757-44A2-A8D2-D5D2B4A97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0692571-D5CA-4E07-A3C4-DC5354B68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DE5F6B4-789C-4C6E-850B-121158084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D8D4A79-4148-4E89-8457-4A9462610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7422AC4-A069-4D59-8C02-45C5A0DB2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3500000" flipH="1" flipV="1">
            <a:off x="10901022" y="5639014"/>
            <a:ext cx="865742" cy="628383"/>
            <a:chOff x="558167" y="958515"/>
            <a:chExt cx="865742" cy="628383"/>
          </a:xfrm>
          <a:solidFill>
            <a:schemeClr val="accent3"/>
          </a:solidFill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C3DCD7-9B17-4941-BC2D-ADA7388A9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>
              <a:off x="558167" y="1122160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4BFE42E-647B-4A33-9981-3B88CCBE2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959170" y="95851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B9806FC-A649-4974-9361-F9AA940D9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9919495" y="3291143"/>
            <a:ext cx="1785983" cy="2208479"/>
            <a:chOff x="2725201" y="4453039"/>
            <a:chExt cx="1785983" cy="2208479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B3B2CB-0609-4D40-8792-08D6B8E25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0" flipH="1">
              <a:off x="3618192" y="4453039"/>
              <a:ext cx="0" cy="2208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4AF0C5E-035D-49F8-9004-5ABEB0C52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738439" y="5243393"/>
              <a:ext cx="176093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E2B5D29-AE36-47FA-AE5B-F464FCFFE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725201" y="4861779"/>
              <a:ext cx="1785983" cy="1799739"/>
            </a:xfrm>
            <a:custGeom>
              <a:avLst/>
              <a:gdLst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892991 w 1785983"/>
                <a:gd name="connsiteY8" fmla="*/ 1795123 h 1799739"/>
                <a:gd name="connsiteX9" fmla="*/ 763082 w 1785983"/>
                <a:gd name="connsiteY9" fmla="*/ 1694835 h 1799739"/>
                <a:gd name="connsiteX10" fmla="*/ 379877 w 1785983"/>
                <a:gd name="connsiteY10" fmla="*/ 3722 h 1799739"/>
                <a:gd name="connsiteX11" fmla="*/ 440819 w 1785983"/>
                <a:gd name="connsiteY11" fmla="*/ 59 h 1799739"/>
                <a:gd name="connsiteX0" fmla="*/ 440819 w 1785983"/>
                <a:gd name="connsiteY0" fmla="*/ 59 h 1849891"/>
                <a:gd name="connsiteX1" fmla="*/ 845918 w 1785983"/>
                <a:gd name="connsiteY1" fmla="*/ 261596 h 1849891"/>
                <a:gd name="connsiteX2" fmla="*/ 892992 w 1785983"/>
                <a:gd name="connsiteY2" fmla="*/ 360758 h 1849891"/>
                <a:gd name="connsiteX3" fmla="*/ 892992 w 1785983"/>
                <a:gd name="connsiteY3" fmla="*/ 365372 h 1849891"/>
                <a:gd name="connsiteX4" fmla="*/ 940065 w 1785983"/>
                <a:gd name="connsiteY4" fmla="*/ 266212 h 1849891"/>
                <a:gd name="connsiteX5" fmla="*/ 1406106 w 1785983"/>
                <a:gd name="connsiteY5" fmla="*/ 8338 h 1849891"/>
                <a:gd name="connsiteX6" fmla="*/ 1022901 w 1785983"/>
                <a:gd name="connsiteY6" fmla="*/ 1699451 h 1849891"/>
                <a:gd name="connsiteX7" fmla="*/ 892991 w 1785983"/>
                <a:gd name="connsiteY7" fmla="*/ 1799739 h 1849891"/>
                <a:gd name="connsiteX8" fmla="*/ 838223 w 1785983"/>
                <a:gd name="connsiteY8" fmla="*/ 1849891 h 1849891"/>
                <a:gd name="connsiteX9" fmla="*/ 763082 w 1785983"/>
                <a:gd name="connsiteY9" fmla="*/ 1694835 h 1849891"/>
                <a:gd name="connsiteX10" fmla="*/ 379877 w 1785983"/>
                <a:gd name="connsiteY10" fmla="*/ 3722 h 1849891"/>
                <a:gd name="connsiteX11" fmla="*/ 440819 w 1785983"/>
                <a:gd name="connsiteY11" fmla="*/ 59 h 1849891"/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763082 w 1785983"/>
                <a:gd name="connsiteY8" fmla="*/ 1694835 h 1799739"/>
                <a:gd name="connsiteX9" fmla="*/ 379877 w 1785983"/>
                <a:gd name="connsiteY9" fmla="*/ 3722 h 1799739"/>
                <a:gd name="connsiteX10" fmla="*/ 440819 w 1785983"/>
                <a:gd name="connsiteY10" fmla="*/ 59 h 179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5983" h="1799739">
                  <a:moveTo>
                    <a:pt x="440819" y="59"/>
                  </a:moveTo>
                  <a:cubicBezTo>
                    <a:pt x="584367" y="2557"/>
                    <a:pt x="735105" y="83293"/>
                    <a:pt x="845918" y="261596"/>
                  </a:cubicBezTo>
                  <a:lnTo>
                    <a:pt x="892992" y="360758"/>
                  </a:lnTo>
                  <a:lnTo>
                    <a:pt x="892992" y="365372"/>
                  </a:lnTo>
                  <a:lnTo>
                    <a:pt x="940065" y="266212"/>
                  </a:lnTo>
                  <a:cubicBezTo>
                    <a:pt x="1066709" y="62437"/>
                    <a:pt x="1245499" y="-13903"/>
                    <a:pt x="1406106" y="8338"/>
                  </a:cubicBezTo>
                  <a:cubicBezTo>
                    <a:pt x="1827702" y="66720"/>
                    <a:pt x="2124001" y="804388"/>
                    <a:pt x="1022901" y="1699451"/>
                  </a:cubicBezTo>
                  <a:lnTo>
                    <a:pt x="892991" y="1799739"/>
                  </a:lnTo>
                  <a:lnTo>
                    <a:pt x="763082" y="1694835"/>
                  </a:lnTo>
                  <a:cubicBezTo>
                    <a:pt x="-338018" y="799772"/>
                    <a:pt x="-41719" y="62104"/>
                    <a:pt x="379877" y="3722"/>
                  </a:cubicBezTo>
                  <a:cubicBezTo>
                    <a:pt x="399953" y="942"/>
                    <a:pt x="420313" y="-298"/>
                    <a:pt x="440819" y="59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Bell MT" panose="02020503060305020303" pitchFamily="18" charset="0"/>
              </a:endParaRPr>
            </a:p>
          </p:txBody>
        </p:sp>
        <p:sp>
          <p:nvSpPr>
            <p:cNvPr id="139" name="Rectangle 30">
              <a:extLst>
                <a:ext uri="{FF2B5EF4-FFF2-40B4-BE49-F238E27FC236}">
                  <a16:creationId xmlns:a16="http://schemas.microsoft.com/office/drawing/2014/main" id="{60A9C670-7B0D-487E-BBAA-D6F1997DA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124232" y="5447997"/>
              <a:ext cx="987915" cy="987915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30">
              <a:extLst>
                <a:ext uri="{FF2B5EF4-FFF2-40B4-BE49-F238E27FC236}">
                  <a16:creationId xmlns:a16="http://schemas.microsoft.com/office/drawing/2014/main" id="{E69D3986-2DC8-4324-8A32-44DC47A98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315029" y="5983110"/>
              <a:ext cx="606323" cy="606323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1739B0E-E50E-4961-A4B8-474F1B0C2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V="1">
            <a:off x="10854193" y="5280732"/>
            <a:ext cx="864005" cy="1032464"/>
            <a:chOff x="2207971" y="2384401"/>
            <a:chExt cx="864005" cy="1032464"/>
          </a:xfrm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4FB077A-6675-4D30-852E-FB5878163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2207971" y="285630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31D496F-00F8-4317-A7C1-6624DDEDA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607238" y="2688467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5990DB87-8766-4434-BEED-D1642A851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40769" y="2384401"/>
              <a:ext cx="313009" cy="1032464"/>
              <a:chOff x="2440769" y="2384401"/>
              <a:chExt cx="313009" cy="1032464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A249FF8E-206A-4C40-8EDD-818D1FED9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2440769" y="2516865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AB168D5-436A-4F2E-B0B5-064764F99A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100000" flipH="1">
                <a:off x="2753778" y="2384401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850909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4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7AE899-CB0B-A1DF-3208-C2CA876625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1089025"/>
            <a:ext cx="2244715" cy="4679949"/>
          </a:xfrm>
        </p:spPr>
        <p:txBody>
          <a:bodyPr anchor="ctr">
            <a:normAutofit/>
          </a:bodyPr>
          <a:lstStyle/>
          <a:p>
            <a:r>
              <a:rPr lang="fr-FR" dirty="0"/>
              <a:t>Docker registry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F19CDF-7F7B-4680-15F7-D40BC0D91B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905251" y="1089024"/>
            <a:ext cx="7953374" cy="5349875"/>
          </a:xfrm>
        </p:spPr>
        <p:txBody>
          <a:bodyPr anchor="ctr">
            <a:normAutofit/>
          </a:bodyPr>
          <a:lstStyle/>
          <a:p>
            <a:r>
              <a:rPr lang="fr-FR" dirty="0"/>
              <a:t>a</a:t>
            </a:r>
          </a:p>
        </p:txBody>
      </p:sp>
      <p:cxnSp>
        <p:nvCxnSpPr>
          <p:cNvPr id="70" name="Straight Connector 49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3429000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1" name="Groupe 70">
            <a:extLst>
              <a:ext uri="{FF2B5EF4-FFF2-40B4-BE49-F238E27FC236}">
                <a16:creationId xmlns:a16="http://schemas.microsoft.com/office/drawing/2014/main" id="{051CCFD6-8239-14C1-CF17-C6882CA29070}"/>
              </a:ext>
            </a:extLst>
          </p:cNvPr>
          <p:cNvGrpSpPr/>
          <p:nvPr/>
        </p:nvGrpSpPr>
        <p:grpSpPr>
          <a:xfrm>
            <a:off x="4229150" y="1933735"/>
            <a:ext cx="7391350" cy="4095590"/>
            <a:chOff x="163463" y="801886"/>
            <a:chExt cx="9112250" cy="4494212"/>
          </a:xfrm>
        </p:grpSpPr>
        <p:pic>
          <p:nvPicPr>
            <p:cNvPr id="72" name="image50.png">
              <a:extLst>
                <a:ext uri="{FF2B5EF4-FFF2-40B4-BE49-F238E27FC236}">
                  <a16:creationId xmlns:a16="http://schemas.microsoft.com/office/drawing/2014/main" id="{45036B5F-A9AD-6723-2D37-995C80622D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3463" y="3513336"/>
              <a:ext cx="1374775" cy="137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73" name="image50.png">
              <a:extLst>
                <a:ext uri="{FF2B5EF4-FFF2-40B4-BE49-F238E27FC236}">
                  <a16:creationId xmlns:a16="http://schemas.microsoft.com/office/drawing/2014/main" id="{4BA6D8ED-2403-7A20-578B-EF3A80B3C0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238" y="801886"/>
              <a:ext cx="1374775" cy="137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74" name="image51.png" descr="C:\Users\HB\Desktop\Octocat.png">
              <a:extLst>
                <a:ext uri="{FF2B5EF4-FFF2-40B4-BE49-F238E27FC236}">
                  <a16:creationId xmlns:a16="http://schemas.microsoft.com/office/drawing/2014/main" id="{218548A9-A7BE-3223-2671-A98CDEBB020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5213" y="3379986"/>
              <a:ext cx="728662" cy="604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75" name="image52.png" descr="C:\Users\HB\Desktop\amazon-web-services.png">
              <a:extLst>
                <a:ext uri="{FF2B5EF4-FFF2-40B4-BE49-F238E27FC236}">
                  <a16:creationId xmlns:a16="http://schemas.microsoft.com/office/drawing/2014/main" id="{39673034-B366-9C41-0A7A-7FF9F74BEE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73838" y="1116211"/>
              <a:ext cx="1123950" cy="414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76" name="image53.png">
              <a:extLst>
                <a:ext uri="{FF2B5EF4-FFF2-40B4-BE49-F238E27FC236}">
                  <a16:creationId xmlns:a16="http://schemas.microsoft.com/office/drawing/2014/main" id="{1038C115-1896-AF0A-EA1F-746E3E3249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93932" y="1023431"/>
              <a:ext cx="560389" cy="773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sp>
          <p:nvSpPr>
            <p:cNvPr id="77" name="Shape 845">
              <a:extLst>
                <a:ext uri="{FF2B5EF4-FFF2-40B4-BE49-F238E27FC236}">
                  <a16:creationId xmlns:a16="http://schemas.microsoft.com/office/drawing/2014/main" id="{7CD78974-D377-7DAC-51E1-EA0E3717EA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49065" y="1630386"/>
              <a:ext cx="2628900" cy="4460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2859" tIns="22859" rIns="22859" bIns="22859">
              <a:spAutoFit/>
            </a:bodyPr>
            <a:lstStyle>
              <a:lvl1pPr defTabSz="455613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indent="455613" defTabSz="455613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indent="912813" defTabSz="455613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indent="1370013" defTabSz="455613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indent="1827213" defTabSz="455613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indent="1827213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indent="1827213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indent="1827213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indent="1827213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 sz="2600" b="1" dirty="0">
                  <a:solidFill>
                    <a:srgbClr val="FF6600"/>
                  </a:solidFill>
                  <a:latin typeface="Calibri Light" panose="020F0302020204030204" pitchFamily="34" charset="0"/>
                  <a:sym typeface="Calibri Light" panose="020F0302020204030204" pitchFamily="34" charset="0"/>
                </a:rPr>
                <a:t>Docker Registry</a:t>
              </a:r>
            </a:p>
          </p:txBody>
        </p:sp>
        <p:sp>
          <p:nvSpPr>
            <p:cNvPr id="78" name="Shape 846">
              <a:extLst>
                <a:ext uri="{FF2B5EF4-FFF2-40B4-BE49-F238E27FC236}">
                  <a16:creationId xmlns:a16="http://schemas.microsoft.com/office/drawing/2014/main" id="{742BB620-C3F6-B318-D37F-FFF2EB0B0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7275" y="4881761"/>
              <a:ext cx="2165350" cy="414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2859" tIns="22859" rIns="22859" bIns="22859">
              <a:spAutoFit/>
            </a:bodyPr>
            <a:lstStyle>
              <a:lvl1pPr defTabSz="455613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indent="455613" defTabSz="455613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indent="912813" defTabSz="455613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indent="1370013" defTabSz="455613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indent="1827213" defTabSz="455613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indent="1827213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indent="1827213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indent="1827213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indent="1827213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 sz="2400" b="1">
                  <a:solidFill>
                    <a:srgbClr val="2D78A9"/>
                  </a:solidFill>
                  <a:latin typeface="Calibri Light" panose="020F0302020204030204" pitchFamily="34" charset="0"/>
                  <a:sym typeface="Calibri Light" panose="020F0302020204030204" pitchFamily="34" charset="0"/>
                </a:rPr>
                <a:t>Ops</a:t>
              </a:r>
            </a:p>
          </p:txBody>
        </p:sp>
        <p:sp>
          <p:nvSpPr>
            <p:cNvPr id="79" name="Shape 847">
              <a:extLst>
                <a:ext uri="{FF2B5EF4-FFF2-40B4-BE49-F238E27FC236}">
                  <a16:creationId xmlns:a16="http://schemas.microsoft.com/office/drawing/2014/main" id="{5682307B-9591-3250-8CC2-BB63BFE66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463" y="4818261"/>
              <a:ext cx="2282825" cy="390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2859" tIns="22859" rIns="22859" bIns="22859">
              <a:spAutoFit/>
            </a:bodyPr>
            <a:lstStyle>
              <a:lvl1pPr defTabSz="455613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indent="455613" defTabSz="455613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indent="912813" defTabSz="455613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indent="1370013" defTabSz="455613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indent="1827213" defTabSz="455613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indent="1827213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indent="1827213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indent="1827213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indent="1827213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 sz="2400" b="1">
                  <a:solidFill>
                    <a:srgbClr val="2D78A9"/>
                  </a:solidFill>
                  <a:latin typeface="Calibri Light" panose="020F0302020204030204" pitchFamily="34" charset="0"/>
                  <a:sym typeface="Calibri Light" panose="020F0302020204030204" pitchFamily="34" charset="0"/>
                </a:rPr>
                <a:t>Developers</a:t>
              </a:r>
            </a:p>
          </p:txBody>
        </p:sp>
        <p:pic>
          <p:nvPicPr>
            <p:cNvPr id="80" name="image54.png">
              <a:extLst>
                <a:ext uri="{FF2B5EF4-FFF2-40B4-BE49-F238E27FC236}">
                  <a16:creationId xmlns:a16="http://schemas.microsoft.com/office/drawing/2014/main" id="{8700EFB0-0D3C-2EF5-3EF9-86F144F2A5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70763" y="1640086"/>
              <a:ext cx="1377950" cy="4143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81" name="image55.png">
              <a:extLst>
                <a:ext uri="{FF2B5EF4-FFF2-40B4-BE49-F238E27FC236}">
                  <a16:creationId xmlns:a16="http://schemas.microsoft.com/office/drawing/2014/main" id="{10DD821C-1FA6-5332-4AA9-030CCEA92B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6825" y="2386211"/>
              <a:ext cx="1258888" cy="203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82" name="image56.png">
              <a:extLst>
                <a:ext uri="{FF2B5EF4-FFF2-40B4-BE49-F238E27FC236}">
                  <a16:creationId xmlns:a16="http://schemas.microsoft.com/office/drawing/2014/main" id="{93A3D4C3-8F21-199C-96B7-4E7AFA8C63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9688" y="3152973"/>
              <a:ext cx="801687" cy="801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83" name="image57.png">
              <a:extLst>
                <a:ext uri="{FF2B5EF4-FFF2-40B4-BE49-F238E27FC236}">
                  <a16:creationId xmlns:a16="http://schemas.microsoft.com/office/drawing/2014/main" id="{C7B75C31-869D-39CD-73A3-35513F4402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3363" y="4491236"/>
              <a:ext cx="598487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sp>
          <p:nvSpPr>
            <p:cNvPr id="84" name="Shape 852">
              <a:extLst>
                <a:ext uri="{FF2B5EF4-FFF2-40B4-BE49-F238E27FC236}">
                  <a16:creationId xmlns:a16="http://schemas.microsoft.com/office/drawing/2014/main" id="{9F936094-31AE-CC40-7262-04AA8AB98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8600" y="2070298"/>
              <a:ext cx="836613" cy="3921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  <p:txBody>
            <a:bodyPr lIns="22859" tIns="22859" rIns="22859" bIns="22859">
              <a:spAutoFit/>
            </a:bodyPr>
            <a:lstStyle>
              <a:lvl1pPr defTabSz="455613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indent="455613" defTabSz="455613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indent="912813" defTabSz="455613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indent="1370013" defTabSz="455613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indent="1827213" defTabSz="455613"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indent="1827213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indent="1827213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indent="1827213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indent="1827213" defTabSz="455613" eaLnBrk="0" fontAlgn="base" hangingPunct="0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r>
                <a:rPr lang="fr-FR" altLang="fr-FR" sz="2400" b="1">
                  <a:solidFill>
                    <a:srgbClr val="2D78A9"/>
                  </a:solidFill>
                  <a:latin typeface="Calibri Light" panose="020F0302020204030204" pitchFamily="34" charset="0"/>
                  <a:sym typeface="Calibri Light" panose="020F0302020204030204" pitchFamily="34" charset="0"/>
                </a:rPr>
                <a:t>QA</a:t>
              </a:r>
            </a:p>
          </p:txBody>
        </p:sp>
        <p:sp>
          <p:nvSpPr>
            <p:cNvPr id="85" name="Shape 853">
              <a:extLst>
                <a:ext uri="{FF2B5EF4-FFF2-40B4-BE49-F238E27FC236}">
                  <a16:creationId xmlns:a16="http://schemas.microsoft.com/office/drawing/2014/main" id="{CBF01DA0-DE36-8301-D2AB-D9B9903AE5AF}"/>
                </a:ext>
              </a:extLst>
            </p:cNvPr>
            <p:cNvSpPr/>
            <p:nvPr/>
          </p:nvSpPr>
          <p:spPr>
            <a:xfrm flipV="1">
              <a:off x="2655838" y="3887986"/>
              <a:ext cx="1060450" cy="522287"/>
            </a:xfrm>
            <a:prstGeom prst="line">
              <a:avLst/>
            </a:prstGeom>
            <a:ln w="38100" cap="rnd">
              <a:solidFill>
                <a:srgbClr val="8CB0C9"/>
              </a:solidFill>
              <a:tailEnd type="triangle"/>
            </a:ln>
          </p:spPr>
          <p:txBody>
            <a:bodyPr lIns="22859" tIns="22859" rIns="22859" bIns="22859"/>
            <a:lstStyle>
              <a:lvl1pPr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1pPr>
              <a:lvl2pPr indent="457114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2pPr>
              <a:lvl3pPr indent="914228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3pPr>
              <a:lvl4pPr indent="1371341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4pPr>
              <a:lvl5pPr indent="1828456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5pPr>
              <a:lvl6pPr indent="2285569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6pPr>
              <a:lvl7pPr indent="2742683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7pPr>
              <a:lvl8pPr indent="3199797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8pPr>
              <a:lvl9pPr indent="3656912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9pPr>
            </a:lstStyle>
            <a:p>
              <a:pPr defTabSz="457200">
                <a:defRPr sz="600">
                  <a:latin typeface="+mn-lt"/>
                  <a:ea typeface="+mn-ea"/>
                  <a:cs typeface="+mn-cs"/>
                  <a:sym typeface="Helvetica"/>
                </a:defRPr>
              </a:pPr>
              <a:endParaRPr sz="600"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6" name="Shape 854">
              <a:extLst>
                <a:ext uri="{FF2B5EF4-FFF2-40B4-BE49-F238E27FC236}">
                  <a16:creationId xmlns:a16="http://schemas.microsoft.com/office/drawing/2014/main" id="{921BAABB-3F70-9684-C2C2-B0E932E80842}"/>
                </a:ext>
              </a:extLst>
            </p:cNvPr>
            <p:cNvSpPr/>
            <p:nvPr/>
          </p:nvSpPr>
          <p:spPr>
            <a:xfrm flipV="1">
              <a:off x="2501850" y="3714948"/>
              <a:ext cx="1096963" cy="541338"/>
            </a:xfrm>
            <a:prstGeom prst="line">
              <a:avLst/>
            </a:prstGeom>
            <a:ln w="38100" cap="rnd">
              <a:solidFill>
                <a:srgbClr val="8CB0C9"/>
              </a:solidFill>
              <a:headEnd type="triangle"/>
            </a:ln>
          </p:spPr>
          <p:txBody>
            <a:bodyPr lIns="22859" tIns="22859" rIns="22859" bIns="22859"/>
            <a:lstStyle>
              <a:lvl1pPr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1pPr>
              <a:lvl2pPr indent="457114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2pPr>
              <a:lvl3pPr indent="914228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3pPr>
              <a:lvl4pPr indent="1371341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4pPr>
              <a:lvl5pPr indent="1828456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5pPr>
              <a:lvl6pPr indent="2285569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6pPr>
              <a:lvl7pPr indent="2742683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7pPr>
              <a:lvl8pPr indent="3199797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8pPr>
              <a:lvl9pPr indent="3656912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9pPr>
            </a:lstStyle>
            <a:p>
              <a:pPr defTabSz="457200">
                <a:defRPr sz="600">
                  <a:latin typeface="+mn-lt"/>
                  <a:ea typeface="+mn-ea"/>
                  <a:cs typeface="+mn-cs"/>
                  <a:sym typeface="Helvetica"/>
                </a:defRPr>
              </a:pPr>
              <a:endParaRPr sz="600">
                <a:latin typeface="+mn-lt"/>
                <a:ea typeface="+mn-ea"/>
                <a:cs typeface="+mn-cs"/>
                <a:sym typeface="Helvetica"/>
              </a:endParaRPr>
            </a:p>
          </p:txBody>
        </p:sp>
        <p:pic>
          <p:nvPicPr>
            <p:cNvPr id="87" name="image58.png">
              <a:extLst>
                <a:ext uri="{FF2B5EF4-FFF2-40B4-BE49-F238E27FC236}">
                  <a16:creationId xmlns:a16="http://schemas.microsoft.com/office/drawing/2014/main" id="{0001E962-0DF7-9C56-0940-C47E000C1A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3888" y="1995686"/>
              <a:ext cx="3290887" cy="186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sp>
          <p:nvSpPr>
            <p:cNvPr id="88" name="Shape 857">
              <a:extLst>
                <a:ext uri="{FF2B5EF4-FFF2-40B4-BE49-F238E27FC236}">
                  <a16:creationId xmlns:a16="http://schemas.microsoft.com/office/drawing/2014/main" id="{49AE55C8-6CB0-52CB-2EE7-58A8915CCFD2}"/>
                </a:ext>
              </a:extLst>
            </p:cNvPr>
            <p:cNvSpPr/>
            <p:nvPr/>
          </p:nvSpPr>
          <p:spPr>
            <a:xfrm>
              <a:off x="2674888" y="1663898"/>
              <a:ext cx="962025" cy="592138"/>
            </a:xfrm>
            <a:prstGeom prst="line">
              <a:avLst/>
            </a:prstGeom>
            <a:ln w="38100" cap="rnd">
              <a:solidFill>
                <a:srgbClr val="8CB0C9"/>
              </a:solidFill>
              <a:headEnd type="triangle"/>
            </a:ln>
          </p:spPr>
          <p:txBody>
            <a:bodyPr lIns="22859" tIns="22859" rIns="22859" bIns="22859"/>
            <a:lstStyle>
              <a:lvl1pPr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1pPr>
              <a:lvl2pPr indent="457114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2pPr>
              <a:lvl3pPr indent="914228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3pPr>
              <a:lvl4pPr indent="1371341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4pPr>
              <a:lvl5pPr indent="1828456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5pPr>
              <a:lvl6pPr indent="2285569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6pPr>
              <a:lvl7pPr indent="2742683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7pPr>
              <a:lvl8pPr indent="3199797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8pPr>
              <a:lvl9pPr indent="3656912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9pPr>
            </a:lstStyle>
            <a:p>
              <a:pPr defTabSz="457200">
                <a:defRPr sz="600">
                  <a:latin typeface="+mn-lt"/>
                  <a:ea typeface="+mn-ea"/>
                  <a:cs typeface="+mn-cs"/>
                  <a:sym typeface="Helvetica"/>
                </a:defRPr>
              </a:pPr>
              <a:endParaRPr sz="600" dirty="0"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89" name="Shape 858">
              <a:extLst>
                <a:ext uri="{FF2B5EF4-FFF2-40B4-BE49-F238E27FC236}">
                  <a16:creationId xmlns:a16="http://schemas.microsoft.com/office/drawing/2014/main" id="{22E58469-580F-38B5-9667-FCD0CD68DE85}"/>
                </a:ext>
              </a:extLst>
            </p:cNvPr>
            <p:cNvSpPr/>
            <p:nvPr/>
          </p:nvSpPr>
          <p:spPr>
            <a:xfrm flipH="1" flipV="1">
              <a:off x="2601863" y="1848048"/>
              <a:ext cx="962025" cy="590550"/>
            </a:xfrm>
            <a:prstGeom prst="line">
              <a:avLst/>
            </a:prstGeom>
            <a:ln w="38100" cap="rnd">
              <a:solidFill>
                <a:srgbClr val="8CB0C9"/>
              </a:solidFill>
              <a:headEnd type="triangle"/>
            </a:ln>
          </p:spPr>
          <p:txBody>
            <a:bodyPr lIns="22859" tIns="22859" rIns="22859" bIns="22859"/>
            <a:lstStyle>
              <a:lvl1pPr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1pPr>
              <a:lvl2pPr indent="457114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2pPr>
              <a:lvl3pPr indent="914228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3pPr>
              <a:lvl4pPr indent="1371341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4pPr>
              <a:lvl5pPr indent="1828456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5pPr>
              <a:lvl6pPr indent="2285569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6pPr>
              <a:lvl7pPr indent="2742683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7pPr>
              <a:lvl8pPr indent="3199797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8pPr>
              <a:lvl9pPr indent="3656912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9pPr>
            </a:lstStyle>
            <a:p>
              <a:pPr defTabSz="457200">
                <a:defRPr sz="600">
                  <a:latin typeface="+mn-lt"/>
                  <a:ea typeface="+mn-ea"/>
                  <a:cs typeface="+mn-cs"/>
                  <a:sym typeface="Helvetica"/>
                </a:defRPr>
              </a:pPr>
              <a:endParaRPr sz="600">
                <a:latin typeface="+mn-lt"/>
                <a:ea typeface="+mn-ea"/>
                <a:cs typeface="+mn-cs"/>
                <a:sym typeface="Helvetica"/>
              </a:endParaRPr>
            </a:p>
          </p:txBody>
        </p:sp>
        <p:pic>
          <p:nvPicPr>
            <p:cNvPr id="90" name="image50.png">
              <a:extLst>
                <a:ext uri="{FF2B5EF4-FFF2-40B4-BE49-F238E27FC236}">
                  <a16:creationId xmlns:a16="http://schemas.microsoft.com/office/drawing/2014/main" id="{5C07094D-257D-94EB-E495-23EC150E99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7388" y="3513336"/>
              <a:ext cx="1374775" cy="137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sp>
          <p:nvSpPr>
            <p:cNvPr id="91" name="Shape 860">
              <a:extLst>
                <a:ext uri="{FF2B5EF4-FFF2-40B4-BE49-F238E27FC236}">
                  <a16:creationId xmlns:a16="http://schemas.microsoft.com/office/drawing/2014/main" id="{A0308F64-6064-0765-3437-1F3A822F53B2}"/>
                </a:ext>
              </a:extLst>
            </p:cNvPr>
            <p:cNvSpPr/>
            <p:nvPr/>
          </p:nvSpPr>
          <p:spPr>
            <a:xfrm flipV="1">
              <a:off x="6932563" y="2698948"/>
              <a:ext cx="0" cy="855663"/>
            </a:xfrm>
            <a:prstGeom prst="line">
              <a:avLst/>
            </a:prstGeom>
            <a:ln w="38100" cap="rnd">
              <a:solidFill>
                <a:srgbClr val="8CB0C9"/>
              </a:solidFill>
              <a:headEnd type="triangle"/>
            </a:ln>
          </p:spPr>
          <p:txBody>
            <a:bodyPr lIns="22859" tIns="22859" rIns="22859" bIns="22859"/>
            <a:lstStyle>
              <a:lvl1pPr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1pPr>
              <a:lvl2pPr indent="457114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2pPr>
              <a:lvl3pPr indent="914228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3pPr>
              <a:lvl4pPr indent="1371341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4pPr>
              <a:lvl5pPr indent="1828456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5pPr>
              <a:lvl6pPr indent="2285569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6pPr>
              <a:lvl7pPr indent="2742683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7pPr>
              <a:lvl8pPr indent="3199797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8pPr>
              <a:lvl9pPr indent="3656912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9pPr>
            </a:lstStyle>
            <a:p>
              <a:pPr defTabSz="457200">
                <a:defRPr sz="600">
                  <a:latin typeface="+mn-lt"/>
                  <a:ea typeface="+mn-ea"/>
                  <a:cs typeface="+mn-cs"/>
                  <a:sym typeface="Helvetica"/>
                </a:defRPr>
              </a:pPr>
              <a:endParaRPr sz="600"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2" name="Shape 861">
              <a:extLst>
                <a:ext uri="{FF2B5EF4-FFF2-40B4-BE49-F238E27FC236}">
                  <a16:creationId xmlns:a16="http://schemas.microsoft.com/office/drawing/2014/main" id="{D4F042C8-70A4-2B1D-3B72-73167DDAC409}"/>
                </a:ext>
              </a:extLst>
            </p:cNvPr>
            <p:cNvSpPr/>
            <p:nvPr/>
          </p:nvSpPr>
          <p:spPr>
            <a:xfrm flipH="1">
              <a:off x="6946850" y="2678311"/>
              <a:ext cx="1112838" cy="0"/>
            </a:xfrm>
            <a:prstGeom prst="line">
              <a:avLst/>
            </a:prstGeom>
            <a:ln w="38100" cap="rnd">
              <a:solidFill>
                <a:srgbClr val="8CB0C9"/>
              </a:solidFill>
              <a:headEnd type="triangle"/>
            </a:ln>
          </p:spPr>
          <p:txBody>
            <a:bodyPr lIns="22859" tIns="22859" rIns="22859" bIns="22859"/>
            <a:lstStyle>
              <a:lvl1pPr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1pPr>
              <a:lvl2pPr indent="457114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2pPr>
              <a:lvl3pPr indent="914228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3pPr>
              <a:lvl4pPr indent="1371341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4pPr>
              <a:lvl5pPr indent="1828456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5pPr>
              <a:lvl6pPr indent="2285569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6pPr>
              <a:lvl7pPr indent="2742683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7pPr>
              <a:lvl8pPr indent="3199797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8pPr>
              <a:lvl9pPr indent="3656912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9pPr>
            </a:lstStyle>
            <a:p>
              <a:pPr defTabSz="457200">
                <a:defRPr sz="600">
                  <a:latin typeface="+mn-lt"/>
                  <a:ea typeface="+mn-ea"/>
                  <a:cs typeface="+mn-cs"/>
                  <a:sym typeface="Helvetica"/>
                </a:defRPr>
              </a:pPr>
              <a:endParaRPr sz="600"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3" name="Shape 862">
              <a:extLst>
                <a:ext uri="{FF2B5EF4-FFF2-40B4-BE49-F238E27FC236}">
                  <a16:creationId xmlns:a16="http://schemas.microsoft.com/office/drawing/2014/main" id="{067EB7CD-3364-98D6-A5F3-F9F873918B6E}"/>
                </a:ext>
              </a:extLst>
            </p:cNvPr>
            <p:cNvSpPr/>
            <p:nvPr/>
          </p:nvSpPr>
          <p:spPr>
            <a:xfrm flipH="1">
              <a:off x="6932563" y="1855986"/>
              <a:ext cx="441325" cy="820737"/>
            </a:xfrm>
            <a:prstGeom prst="line">
              <a:avLst/>
            </a:prstGeom>
            <a:ln w="38100" cap="rnd">
              <a:solidFill>
                <a:srgbClr val="8CB0C9"/>
              </a:solidFill>
              <a:headEnd type="triangle"/>
            </a:ln>
          </p:spPr>
          <p:txBody>
            <a:bodyPr lIns="22859" tIns="22859" rIns="22859" bIns="22859"/>
            <a:lstStyle>
              <a:lvl1pPr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1pPr>
              <a:lvl2pPr indent="457114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2pPr>
              <a:lvl3pPr indent="914228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3pPr>
              <a:lvl4pPr indent="1371341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4pPr>
              <a:lvl5pPr indent="1828456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5pPr>
              <a:lvl6pPr indent="2285569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6pPr>
              <a:lvl7pPr indent="2742683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7pPr>
              <a:lvl8pPr indent="3199797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8pPr>
              <a:lvl9pPr indent="3656912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9pPr>
            </a:lstStyle>
            <a:p>
              <a:pPr defTabSz="457200">
                <a:defRPr sz="600">
                  <a:latin typeface="+mn-lt"/>
                  <a:ea typeface="+mn-ea"/>
                  <a:cs typeface="+mn-cs"/>
                  <a:sym typeface="Helvetica"/>
                </a:defRPr>
              </a:pPr>
              <a:endParaRPr sz="600"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4" name="Shape 863">
              <a:extLst>
                <a:ext uri="{FF2B5EF4-FFF2-40B4-BE49-F238E27FC236}">
                  <a16:creationId xmlns:a16="http://schemas.microsoft.com/office/drawing/2014/main" id="{D20DDD79-DE4D-67FE-05F8-394B63B58A68}"/>
                </a:ext>
              </a:extLst>
            </p:cNvPr>
            <p:cNvSpPr/>
            <p:nvPr/>
          </p:nvSpPr>
          <p:spPr>
            <a:xfrm flipH="1">
              <a:off x="6937325" y="2086173"/>
              <a:ext cx="855663" cy="592138"/>
            </a:xfrm>
            <a:prstGeom prst="line">
              <a:avLst/>
            </a:prstGeom>
            <a:ln w="38100" cap="rnd">
              <a:solidFill>
                <a:srgbClr val="8CB0C9"/>
              </a:solidFill>
              <a:headEnd type="triangle"/>
            </a:ln>
          </p:spPr>
          <p:txBody>
            <a:bodyPr lIns="22859" tIns="22859" rIns="22859" bIns="22859"/>
            <a:lstStyle>
              <a:lvl1pPr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1pPr>
              <a:lvl2pPr indent="457114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2pPr>
              <a:lvl3pPr indent="914228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3pPr>
              <a:lvl4pPr indent="1371341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4pPr>
              <a:lvl5pPr indent="1828456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5pPr>
              <a:lvl6pPr indent="2285569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6pPr>
              <a:lvl7pPr indent="2742683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7pPr>
              <a:lvl8pPr indent="3199797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8pPr>
              <a:lvl9pPr indent="3656912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9pPr>
            </a:lstStyle>
            <a:p>
              <a:pPr defTabSz="457200">
                <a:defRPr sz="600">
                  <a:latin typeface="+mn-lt"/>
                  <a:ea typeface="+mn-ea"/>
                  <a:cs typeface="+mn-cs"/>
                  <a:sym typeface="Helvetica"/>
                </a:defRPr>
              </a:pPr>
              <a:endParaRPr sz="600">
                <a:latin typeface="+mn-lt"/>
                <a:ea typeface="+mn-ea"/>
                <a:cs typeface="+mn-cs"/>
                <a:sym typeface="Helvetica"/>
              </a:endParaRPr>
            </a:p>
          </p:txBody>
        </p:sp>
        <p:sp>
          <p:nvSpPr>
            <p:cNvPr id="95" name="Shape 864">
              <a:extLst>
                <a:ext uri="{FF2B5EF4-FFF2-40B4-BE49-F238E27FC236}">
                  <a16:creationId xmlns:a16="http://schemas.microsoft.com/office/drawing/2014/main" id="{7CC63D93-B063-9A77-6CFA-E025C241B7C0}"/>
                </a:ext>
              </a:extLst>
            </p:cNvPr>
            <p:cNvSpPr/>
            <p:nvPr/>
          </p:nvSpPr>
          <p:spPr>
            <a:xfrm flipH="1" flipV="1">
              <a:off x="6973838" y="2698948"/>
              <a:ext cx="828675" cy="512763"/>
            </a:xfrm>
            <a:prstGeom prst="line">
              <a:avLst/>
            </a:prstGeom>
            <a:ln w="38100" cap="rnd">
              <a:solidFill>
                <a:srgbClr val="8CB0C9"/>
              </a:solidFill>
              <a:headEnd type="triangle"/>
            </a:ln>
          </p:spPr>
          <p:txBody>
            <a:bodyPr lIns="22859" tIns="22859" rIns="22859" bIns="22859"/>
            <a:lstStyle>
              <a:lvl1pPr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1pPr>
              <a:lvl2pPr indent="457114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2pPr>
              <a:lvl3pPr indent="914228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3pPr>
              <a:lvl4pPr indent="1371341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4pPr>
              <a:lvl5pPr indent="1828456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5pPr>
              <a:lvl6pPr indent="2285569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6pPr>
              <a:lvl7pPr indent="2742683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7pPr>
              <a:lvl8pPr indent="3199797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8pPr>
              <a:lvl9pPr indent="3656912" defTabSz="457114"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lvl9pPr>
            </a:lstStyle>
            <a:p>
              <a:pPr defTabSz="457200">
                <a:defRPr sz="600">
                  <a:latin typeface="+mn-lt"/>
                  <a:ea typeface="+mn-ea"/>
                  <a:cs typeface="+mn-cs"/>
                  <a:sym typeface="Helvetica"/>
                </a:defRPr>
              </a:pPr>
              <a:endParaRPr sz="600">
                <a:latin typeface="+mn-lt"/>
                <a:ea typeface="+mn-ea"/>
                <a:cs typeface="+mn-cs"/>
                <a:sym typeface="Helvetic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196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AEB7F98-32EC-40D3-89EE-C843302316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CD0883-C731-5EB6-A427-7D927D5F7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988" y="540033"/>
            <a:ext cx="3884962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dirty="0"/>
              <a:t>DOCKER LIGNE DE COMMANDE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13469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7850F263-0669-3B36-3A0D-37BDADECCB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" y="2097869"/>
            <a:ext cx="4311650" cy="4533899"/>
          </a:xfrm>
        </p:spPr>
        <p:txBody>
          <a:bodyPr vert="horz" lIns="0" tIns="0" rIns="0" bIns="0" rtlCol="0" anchor="t" anchorCtr="0">
            <a:normAutofit/>
          </a:bodyPr>
          <a:lstStyle/>
          <a:p>
            <a:pPr lvl="0" algn="l">
              <a:lnSpc>
                <a:spcPct val="115000"/>
              </a:lnSpc>
              <a:spcBef>
                <a:spcPts val="1800"/>
              </a:spcBef>
            </a:pPr>
            <a:r>
              <a:rPr lang="en-US" sz="1100" b="1" noProof="0" dirty="0"/>
              <a:t>Build</a:t>
            </a:r>
          </a:p>
          <a:p>
            <a:pPr marL="800100" lvl="1" indent="-342900" algn="l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100" noProof="0" dirty="0"/>
              <a:t>Ex : docker build -t </a:t>
            </a:r>
            <a:r>
              <a:rPr lang="en-US" sz="1100" noProof="0" dirty="0" err="1"/>
              <a:t>mongodb</a:t>
            </a:r>
            <a:r>
              <a:rPr lang="en-US" sz="1100" noProof="0" dirty="0"/>
              <a:t> .</a:t>
            </a:r>
          </a:p>
          <a:p>
            <a:pPr marL="800100" lvl="1" indent="-342900" algn="l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100" noProof="0" dirty="0"/>
              <a:t>Compilation </a:t>
            </a:r>
            <a:r>
              <a:rPr lang="en-US" sz="1100" noProof="0" dirty="0" err="1"/>
              <a:t>d'une</a:t>
            </a:r>
            <a:r>
              <a:rPr lang="en-US" sz="1100" noProof="0" dirty="0"/>
              <a:t> image </a:t>
            </a:r>
            <a:r>
              <a:rPr lang="en-US" sz="1100" noProof="0" dirty="0" err="1"/>
              <a:t>en</a:t>
            </a:r>
            <a:r>
              <a:rPr lang="en-US" sz="1100" noProof="0" dirty="0"/>
              <a:t> container</a:t>
            </a:r>
          </a:p>
          <a:p>
            <a:pPr marL="800100" lvl="1" indent="-342900" algn="l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100" noProof="0" dirty="0"/>
              <a:t>Une </a:t>
            </a:r>
            <a:r>
              <a:rPr lang="en-US" sz="1100" noProof="0" dirty="0" err="1"/>
              <a:t>fois</a:t>
            </a:r>
            <a:r>
              <a:rPr lang="en-US" sz="1100" noProof="0" dirty="0"/>
              <a:t> </a:t>
            </a:r>
            <a:r>
              <a:rPr lang="en-US" sz="1100" noProof="0" dirty="0" err="1"/>
              <a:t>compilé</a:t>
            </a:r>
            <a:r>
              <a:rPr lang="en-US" sz="1100" noProof="0" dirty="0"/>
              <a:t>, le container </a:t>
            </a:r>
            <a:r>
              <a:rPr lang="en-US" sz="1100" noProof="0" dirty="0" err="1"/>
              <a:t>est</a:t>
            </a:r>
            <a:r>
              <a:rPr lang="en-US" sz="1100" noProof="0" dirty="0"/>
              <a:t> </a:t>
            </a:r>
            <a:r>
              <a:rPr lang="en-US" sz="1100" noProof="0" dirty="0" err="1"/>
              <a:t>figé</a:t>
            </a:r>
            <a:endParaRPr lang="en-US" sz="1100" noProof="0" dirty="0"/>
          </a:p>
          <a:p>
            <a:pPr marL="800100" lvl="1" indent="-342900" algn="l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100" noProof="0" dirty="0" err="1"/>
              <a:t>Ajout</a:t>
            </a:r>
            <a:r>
              <a:rPr lang="en-US" sz="1100" noProof="0" dirty="0"/>
              <a:t> de tag</a:t>
            </a:r>
          </a:p>
          <a:p>
            <a:pPr lvl="0" algn="l">
              <a:lnSpc>
                <a:spcPct val="115000"/>
              </a:lnSpc>
              <a:spcBef>
                <a:spcPts val="1800"/>
              </a:spcBef>
            </a:pPr>
            <a:r>
              <a:rPr lang="en-US" sz="1100" b="1" noProof="0" dirty="0"/>
              <a:t>Run</a:t>
            </a:r>
          </a:p>
          <a:p>
            <a:pPr marL="742950" lvl="1" indent="-285750" algn="l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100" noProof="0" dirty="0"/>
              <a:t>Ex : docker run 27017:27017 </a:t>
            </a:r>
            <a:r>
              <a:rPr lang="en-US" sz="1100" noProof="0" dirty="0" err="1"/>
              <a:t>mongodb</a:t>
            </a:r>
            <a:endParaRPr lang="en-US" sz="1100" noProof="0" dirty="0"/>
          </a:p>
          <a:p>
            <a:pPr marL="742950" lvl="1" indent="-285750" algn="l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100" noProof="0" dirty="0" err="1"/>
              <a:t>Exécution</a:t>
            </a:r>
            <a:r>
              <a:rPr lang="en-US" sz="1100" noProof="0" dirty="0"/>
              <a:t> du container (</a:t>
            </a:r>
            <a:r>
              <a:rPr lang="en-US" sz="1100" noProof="0" dirty="0" err="1"/>
              <a:t>retourne</a:t>
            </a:r>
            <a:r>
              <a:rPr lang="en-US" sz="1100" noProof="0" dirty="0"/>
              <a:t> un id de container)</a:t>
            </a:r>
          </a:p>
          <a:p>
            <a:pPr marL="742950" lvl="1" indent="-285750" algn="l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100" noProof="0" dirty="0" err="1"/>
              <a:t>Transfert</a:t>
            </a:r>
            <a:r>
              <a:rPr lang="en-US" sz="1100" noProof="0" dirty="0"/>
              <a:t> de port</a:t>
            </a:r>
          </a:p>
          <a:p>
            <a:pPr marL="742950" lvl="1" indent="-285750" algn="l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100" noProof="0" dirty="0" err="1"/>
              <a:t>Monter</a:t>
            </a:r>
            <a:r>
              <a:rPr lang="en-US" sz="1100" noProof="0" dirty="0"/>
              <a:t> un volume</a:t>
            </a:r>
          </a:p>
          <a:p>
            <a:pPr marL="742950" lvl="1" indent="-285750" algn="l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100" noProof="0" dirty="0"/>
              <a:t>Logs</a:t>
            </a:r>
          </a:p>
          <a:p>
            <a:pPr marL="742950" lvl="1" indent="-285750" algn="l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100" noProof="0" dirty="0" err="1"/>
              <a:t>Mettre</a:t>
            </a:r>
            <a:r>
              <a:rPr lang="en-US" sz="1100" noProof="0" dirty="0"/>
              <a:t> des variables </a:t>
            </a:r>
            <a:r>
              <a:rPr lang="en-US" sz="1100" noProof="0" dirty="0" err="1"/>
              <a:t>d'environnement</a:t>
            </a:r>
            <a:endParaRPr lang="en-US" sz="1100" noProof="0" dirty="0"/>
          </a:p>
          <a:p>
            <a:pPr marL="742950" lvl="1" indent="-285750" algn="l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100" noProof="0" dirty="0" err="1"/>
              <a:t>Possibilité</a:t>
            </a:r>
            <a:r>
              <a:rPr lang="en-US" sz="1100" noProof="0" dirty="0"/>
              <a:t> </a:t>
            </a:r>
            <a:r>
              <a:rPr lang="en-US" sz="1100" noProof="0" dirty="0" err="1"/>
              <a:t>d'ajouter</a:t>
            </a:r>
            <a:r>
              <a:rPr lang="en-US" sz="1100" noProof="0" dirty="0"/>
              <a:t> des configurations </a:t>
            </a:r>
            <a:r>
              <a:rPr lang="en-US" sz="1100" noProof="0" dirty="0" err="1"/>
              <a:t>réseaux</a:t>
            </a:r>
            <a:r>
              <a:rPr lang="en-US" sz="1100" noProof="0" dirty="0"/>
              <a:t> (mac </a:t>
            </a:r>
            <a:r>
              <a:rPr lang="en-US" sz="1100" noProof="0" dirty="0" err="1"/>
              <a:t>adresse</a:t>
            </a:r>
            <a:r>
              <a:rPr lang="en-US" sz="1100" noProof="0" dirty="0"/>
              <a:t>, DNS, mode </a:t>
            </a:r>
            <a:r>
              <a:rPr lang="en-US" sz="1100" noProof="0" dirty="0" err="1"/>
              <a:t>réseau</a:t>
            </a:r>
            <a:r>
              <a:rPr lang="en-US" sz="1100" noProof="0" dirty="0"/>
              <a:t>)</a:t>
            </a:r>
          </a:p>
          <a:p>
            <a:pPr marL="742950" lvl="1" indent="-285750" algn="l">
              <a:lnSpc>
                <a:spcPct val="115000"/>
              </a:lnSpc>
              <a:buFont typeface="Wingdings" panose="05000000000000000000" pitchFamily="2" charset="2"/>
              <a:buChar char="§"/>
            </a:pPr>
            <a:r>
              <a:rPr lang="en-US" sz="1100" noProof="0" dirty="0"/>
              <a:t>Divers : clean container, restart, </a:t>
            </a:r>
            <a:r>
              <a:rPr lang="en-US" sz="1100" noProof="0" dirty="0" err="1"/>
              <a:t>contraintes</a:t>
            </a:r>
            <a:r>
              <a:rPr lang="en-US" sz="1100" noProof="0" dirty="0"/>
              <a:t> CPU et </a:t>
            </a:r>
            <a:r>
              <a:rPr lang="en-US" sz="1100" noProof="0" dirty="0" err="1"/>
              <a:t>mémoire</a:t>
            </a:r>
            <a:r>
              <a:rPr lang="en-US" sz="1100" noProof="0" dirty="0"/>
              <a:t>, runtime privilege, </a:t>
            </a:r>
            <a:r>
              <a:rPr lang="en-US" sz="1100" noProof="0" dirty="0" err="1"/>
              <a:t>lxc</a:t>
            </a:r>
            <a:r>
              <a:rPr lang="en-US" sz="1100" noProof="0" dirty="0"/>
              <a:t> configuration</a:t>
            </a:r>
          </a:p>
          <a:p>
            <a:pPr algn="l">
              <a:lnSpc>
                <a:spcPct val="115000"/>
              </a:lnSpc>
            </a:pPr>
            <a:endParaRPr lang="en-US" sz="700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8491346-E19D-F268-1748-7F31A2B394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" b="1"/>
          <a:stretch/>
        </p:blipFill>
        <p:spPr bwMode="auto">
          <a:xfrm>
            <a:off x="4980212" y="540033"/>
            <a:ext cx="6670800" cy="28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90CEA42F-9A7C-E865-4C6A-B715D91450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0" r="3702" b="-1"/>
          <a:stretch/>
        </p:blipFill>
        <p:spPr bwMode="auto">
          <a:xfrm>
            <a:off x="4980212" y="3427200"/>
            <a:ext cx="6670800" cy="28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46098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E6F19E1-7AAD-D427-C502-C52CD98FA3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592787"/>
            <a:ext cx="6120000" cy="127885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/>
              <a:t>Docker ligne de commande</a:t>
            </a:r>
          </a:p>
        </p:txBody>
      </p:sp>
      <p:cxnSp>
        <p:nvCxnSpPr>
          <p:cNvPr id="16" name="Straight Connector 11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70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F96271D5-D427-3B70-350B-4DB830AAEB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0" y="2759076"/>
            <a:ext cx="6121400" cy="3506134"/>
          </a:xfrm>
        </p:spPr>
        <p:txBody>
          <a:bodyPr vert="horz" lIns="0" tIns="0" rIns="0" bIns="0" rtlCol="0" anchor="t" anchorCtr="0">
            <a:normAutofit/>
          </a:bodyPr>
          <a:lstStyle/>
          <a:p>
            <a:pPr marL="400050" indent="-400050" algn="l">
              <a:lnSpc>
                <a:spcPct val="115000"/>
              </a:lnSpc>
              <a:buFont typeface="+mj-lt"/>
              <a:buAutoNum type="romanLcPeriod"/>
              <a:defRPr/>
            </a:pPr>
            <a:r>
              <a:rPr lang="en-US" sz="1200" noProof="0" dirty="0"/>
              <a:t>Start/stop</a:t>
            </a:r>
          </a:p>
          <a:p>
            <a:pPr marL="857250" lvl="1" indent="-400050" algn="l">
              <a:lnSpc>
                <a:spcPct val="115000"/>
              </a:lnSpc>
              <a:buFont typeface="+mj-lt"/>
              <a:buAutoNum type="romanLcPeriod"/>
              <a:defRPr/>
            </a:pPr>
            <a:r>
              <a:rPr lang="en-US" sz="1200" noProof="0" dirty="0"/>
              <a:t>Ex : docker stop {id / nom container}</a:t>
            </a:r>
          </a:p>
          <a:p>
            <a:pPr marL="857250" lvl="1" indent="-400050" algn="l">
              <a:lnSpc>
                <a:spcPct val="115000"/>
              </a:lnSpc>
              <a:buFont typeface="+mj-lt"/>
              <a:buAutoNum type="romanLcPeriod"/>
              <a:defRPr/>
            </a:pPr>
            <a:r>
              <a:rPr lang="en-US" sz="1200" noProof="0" dirty="0" err="1"/>
              <a:t>Démarrage</a:t>
            </a:r>
            <a:r>
              <a:rPr lang="en-US" sz="1200" noProof="0" dirty="0"/>
              <a:t> / </a:t>
            </a:r>
            <a:r>
              <a:rPr lang="en-US" sz="1200" noProof="0" dirty="0" err="1"/>
              <a:t>Arrêt</a:t>
            </a:r>
            <a:r>
              <a:rPr lang="en-US" sz="1200" noProof="0" dirty="0"/>
              <a:t> du container</a:t>
            </a:r>
          </a:p>
          <a:p>
            <a:pPr marL="400050" indent="-400050" algn="l">
              <a:lnSpc>
                <a:spcPct val="115000"/>
              </a:lnSpc>
              <a:buFont typeface="+mj-lt"/>
              <a:buAutoNum type="romanLcPeriod"/>
              <a:defRPr/>
            </a:pPr>
            <a:r>
              <a:rPr lang="en-US" sz="1200" noProof="0" dirty="0"/>
              <a:t>port</a:t>
            </a:r>
          </a:p>
          <a:p>
            <a:pPr marL="857250" lvl="1" indent="-400050" algn="l">
              <a:lnSpc>
                <a:spcPct val="115000"/>
              </a:lnSpc>
              <a:buFont typeface="+mj-lt"/>
              <a:buAutoNum type="romanLcPeriod"/>
              <a:defRPr/>
            </a:pPr>
            <a:r>
              <a:rPr lang="en-US" sz="1200" noProof="0" dirty="0"/>
              <a:t>Ex : docker port {id / nom container}</a:t>
            </a:r>
          </a:p>
          <a:p>
            <a:pPr marL="857250" lvl="1" indent="-400050" algn="l">
              <a:lnSpc>
                <a:spcPct val="115000"/>
              </a:lnSpc>
              <a:buFont typeface="+mj-lt"/>
              <a:buAutoNum type="romanLcPeriod"/>
              <a:defRPr/>
            </a:pPr>
            <a:r>
              <a:rPr lang="en-US" sz="1200" noProof="0" dirty="0" err="1"/>
              <a:t>Liste</a:t>
            </a:r>
            <a:r>
              <a:rPr lang="en-US" sz="1200" noProof="0" dirty="0"/>
              <a:t> les ports du container</a:t>
            </a:r>
          </a:p>
          <a:p>
            <a:pPr marL="400050" indent="-400050" algn="l">
              <a:lnSpc>
                <a:spcPct val="115000"/>
              </a:lnSpc>
              <a:buFont typeface="+mj-lt"/>
              <a:buAutoNum type="romanLcPeriod"/>
              <a:defRPr/>
            </a:pPr>
            <a:r>
              <a:rPr lang="en-US" sz="1200" noProof="0" dirty="0"/>
              <a:t>rm</a:t>
            </a:r>
          </a:p>
          <a:p>
            <a:pPr marL="857250" lvl="1" indent="-400050" algn="l">
              <a:lnSpc>
                <a:spcPct val="115000"/>
              </a:lnSpc>
              <a:buFont typeface="+mj-lt"/>
              <a:buAutoNum type="romanLcPeriod"/>
              <a:defRPr/>
            </a:pPr>
            <a:r>
              <a:rPr lang="en-US" sz="1200" noProof="0" dirty="0"/>
              <a:t>Ex : docker rm {id / nom container}</a:t>
            </a:r>
          </a:p>
          <a:p>
            <a:pPr marL="857250" lvl="1" indent="-400050" algn="l">
              <a:lnSpc>
                <a:spcPct val="115000"/>
              </a:lnSpc>
              <a:buFont typeface="+mj-lt"/>
              <a:buAutoNum type="romanLcPeriod"/>
              <a:defRPr/>
            </a:pPr>
            <a:r>
              <a:rPr lang="en-US" sz="1200" noProof="0" dirty="0"/>
              <a:t>Suppression du container</a:t>
            </a:r>
          </a:p>
          <a:p>
            <a:pPr marL="400050" indent="-400050" algn="l">
              <a:lnSpc>
                <a:spcPct val="115000"/>
              </a:lnSpc>
              <a:buFont typeface="+mj-lt"/>
              <a:buAutoNum type="romanLcPeriod"/>
              <a:defRPr/>
            </a:pPr>
            <a:r>
              <a:rPr lang="en-US" sz="1200" noProof="0" dirty="0" err="1"/>
              <a:t>ps</a:t>
            </a:r>
            <a:endParaRPr lang="en-US" sz="1200" noProof="0" dirty="0"/>
          </a:p>
          <a:p>
            <a:pPr marL="857250" lvl="1" indent="-400050" algn="l">
              <a:lnSpc>
                <a:spcPct val="115000"/>
              </a:lnSpc>
              <a:buFont typeface="+mj-lt"/>
              <a:buAutoNum type="romanLcPeriod"/>
              <a:defRPr/>
            </a:pPr>
            <a:r>
              <a:rPr lang="en-US" sz="1200" noProof="0" dirty="0"/>
              <a:t>Ex : docker </a:t>
            </a:r>
            <a:r>
              <a:rPr lang="en-US" sz="1200" noProof="0" dirty="0" err="1"/>
              <a:t>ps</a:t>
            </a:r>
            <a:r>
              <a:rPr lang="en-US" sz="1200" noProof="0" dirty="0"/>
              <a:t> -a</a:t>
            </a:r>
          </a:p>
          <a:p>
            <a:pPr marL="857250" lvl="1" indent="-400050" algn="l">
              <a:lnSpc>
                <a:spcPct val="115000"/>
              </a:lnSpc>
              <a:buFont typeface="+mj-lt"/>
              <a:buAutoNum type="romanLcPeriod"/>
              <a:defRPr/>
            </a:pPr>
            <a:r>
              <a:rPr lang="en-US" sz="1200" noProof="0" dirty="0" err="1"/>
              <a:t>Liste</a:t>
            </a:r>
            <a:r>
              <a:rPr lang="en-US" sz="1200" noProof="0" dirty="0"/>
              <a:t> </a:t>
            </a:r>
            <a:r>
              <a:rPr lang="en-US" sz="1200" noProof="0" dirty="0" err="1"/>
              <a:t>tous</a:t>
            </a:r>
            <a:r>
              <a:rPr lang="en-US" sz="1200" noProof="0" dirty="0"/>
              <a:t> les containers</a:t>
            </a:r>
          </a:p>
          <a:p>
            <a:pPr algn="l">
              <a:lnSpc>
                <a:spcPct val="115000"/>
              </a:lnSpc>
            </a:pPr>
            <a:endParaRPr lang="en-US" sz="10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7512AD-9E2D-4DC1-B4A2-A93A51CDE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4850" y="0"/>
            <a:ext cx="386715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Picture 2" descr="http://3.bp.blogspot.com/-OhFjJWHgIbY/Vc_dewykwZI/AAAAAAAAAys/4ntSYo_pt6c/s1600/docker-turtles-communication.jpg">
            <a:extLst>
              <a:ext uri="{FF2B5EF4-FFF2-40B4-BE49-F238E27FC236}">
                <a16:creationId xmlns:a16="http://schemas.microsoft.com/office/drawing/2014/main" id="{98198D89-568E-8736-911C-2395A7BF9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3650" y="2051061"/>
            <a:ext cx="2767362" cy="2755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86376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7B36B3-4A99-497E-13E2-E242C7327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540033"/>
            <a:ext cx="4426782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/>
              <a:t>DOCKER – LES OUTILS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294AC075-8DD2-73A1-7006-3F764C661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0" y="2759076"/>
            <a:ext cx="4460874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 marL="285750" indent="-285750" algn="l">
              <a:lnSpc>
                <a:spcPct val="115000"/>
              </a:lnSpc>
              <a:buFont typeface="Wingdings" panose="05000000000000000000" pitchFamily="2" charset="2"/>
              <a:buChar char="§"/>
              <a:defRPr/>
            </a:pPr>
            <a:r>
              <a:rPr lang="en-US" sz="1300" noProof="0"/>
              <a:t>Compose</a:t>
            </a:r>
          </a:p>
          <a:p>
            <a:pPr marL="742950" lvl="1" indent="-285750" algn="l">
              <a:lnSpc>
                <a:spcPct val="115000"/>
              </a:lnSpc>
              <a:buFont typeface="Wingdings" panose="05000000000000000000" pitchFamily="2" charset="2"/>
              <a:buChar char="§"/>
              <a:defRPr/>
            </a:pPr>
            <a:r>
              <a:rPr lang="en-US" sz="1300" noProof="0"/>
              <a:t>Description de dépendances entre conteneurs en json</a:t>
            </a:r>
          </a:p>
          <a:p>
            <a:pPr marL="742950" lvl="1" indent="-285750" algn="l">
              <a:lnSpc>
                <a:spcPct val="115000"/>
              </a:lnSpc>
              <a:buFont typeface="Wingdings" panose="05000000000000000000" pitchFamily="2" charset="2"/>
              <a:buChar char="§"/>
              <a:defRPr/>
            </a:pPr>
            <a:r>
              <a:rPr lang="en-US" sz="1300" noProof="0"/>
              <a:t>Outil pour le développement</a:t>
            </a:r>
          </a:p>
          <a:p>
            <a:pPr marL="742950" lvl="1" indent="-285750" algn="l">
              <a:lnSpc>
                <a:spcPct val="115000"/>
              </a:lnSpc>
              <a:buFont typeface="Wingdings" panose="05000000000000000000" pitchFamily="2" charset="2"/>
              <a:buChar char="§"/>
              <a:defRPr/>
            </a:pPr>
            <a:r>
              <a:rPr lang="en-US" sz="1300" noProof="0"/>
              <a:t>Création d’un projet libcompose</a:t>
            </a:r>
          </a:p>
          <a:p>
            <a:pPr marL="285750" indent="-285750" algn="l">
              <a:lnSpc>
                <a:spcPct val="115000"/>
              </a:lnSpc>
              <a:buFont typeface="Wingdings" panose="05000000000000000000" pitchFamily="2" charset="2"/>
              <a:buChar char="§"/>
              <a:defRPr/>
            </a:pPr>
            <a:r>
              <a:rPr lang="en-US" sz="1300" noProof="0"/>
              <a:t>Swarm</a:t>
            </a:r>
          </a:p>
          <a:p>
            <a:pPr marL="742950" lvl="1" indent="-285750" algn="l">
              <a:lnSpc>
                <a:spcPct val="115000"/>
              </a:lnSpc>
              <a:buFont typeface="Wingdings" panose="05000000000000000000" pitchFamily="2" charset="2"/>
              <a:buChar char="§"/>
              <a:defRPr/>
            </a:pPr>
            <a:r>
              <a:rPr lang="en-US" sz="1300" noProof="0"/>
              <a:t>Gestion de cluster de conteneurs</a:t>
            </a:r>
          </a:p>
          <a:p>
            <a:pPr marL="742950" lvl="1" indent="-285750" algn="l">
              <a:lnSpc>
                <a:spcPct val="115000"/>
              </a:lnSpc>
              <a:buFont typeface="Wingdings" panose="05000000000000000000" pitchFamily="2" charset="2"/>
              <a:buChar char="§"/>
              <a:defRPr/>
            </a:pPr>
            <a:r>
              <a:rPr lang="en-US" sz="1300" noProof="0"/>
              <a:t>Expose l’API de Docker et un peu plus</a:t>
            </a:r>
          </a:p>
          <a:p>
            <a:pPr marL="742950" lvl="1" indent="-285750" algn="l">
              <a:lnSpc>
                <a:spcPct val="115000"/>
              </a:lnSpc>
              <a:buFont typeface="Wingdings" panose="05000000000000000000" pitchFamily="2" charset="2"/>
              <a:buChar char="§"/>
              <a:defRPr/>
            </a:pPr>
            <a:r>
              <a:rPr lang="en-US" sz="1300" noProof="0"/>
              <a:t>Rend transparent la gestion de plusieurs hôtes</a:t>
            </a:r>
          </a:p>
          <a:p>
            <a:pPr marL="742950" lvl="1" indent="-285750" algn="l">
              <a:lnSpc>
                <a:spcPct val="115000"/>
              </a:lnSpc>
              <a:buFont typeface="Wingdings" panose="05000000000000000000" pitchFamily="2" charset="2"/>
              <a:buChar char="§"/>
              <a:defRPr/>
            </a:pPr>
            <a:r>
              <a:rPr lang="en-US" sz="1300" noProof="0"/>
              <a:t>Gère lui-même les stratégies et les affinités</a:t>
            </a:r>
          </a:p>
          <a:p>
            <a:pPr algn="l">
              <a:lnSpc>
                <a:spcPct val="115000"/>
              </a:lnSpc>
            </a:pPr>
            <a:endParaRPr lang="en-US" sz="1300"/>
          </a:p>
        </p:txBody>
      </p:sp>
      <p:pic>
        <p:nvPicPr>
          <p:cNvPr id="4" name="Picture 4" descr="https://blog.docker.com/media/octopus_blocks_die.png">
            <a:extLst>
              <a:ext uri="{FF2B5EF4-FFF2-40B4-BE49-F238E27FC236}">
                <a16:creationId xmlns:a16="http://schemas.microsoft.com/office/drawing/2014/main" id="{8318C598-185E-7ACD-129C-880EC34F6F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8062" y="540033"/>
            <a:ext cx="2249100" cy="27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 descr="Docker Swarm Logo">
            <a:extLst>
              <a:ext uri="{FF2B5EF4-FFF2-40B4-BE49-F238E27FC236}">
                <a16:creationId xmlns:a16="http://schemas.microsoft.com/office/drawing/2014/main" id="{431EEDA8-BEA2-7F1D-3CE0-1AEC1B06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98558" y="3564000"/>
            <a:ext cx="3308107" cy="27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17565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6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97B36B3-4A99-497E-13E2-E242C73279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540033"/>
            <a:ext cx="4426782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/>
              <a:t>DOCKER – LES OUTILS</a:t>
            </a:r>
          </a:p>
        </p:txBody>
      </p:sp>
      <p:cxnSp>
        <p:nvCxnSpPr>
          <p:cNvPr id="24" name="Straight Connector 18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294AC075-8DD2-73A1-7006-3F764C661D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999" y="2759076"/>
            <a:ext cx="5254125" cy="3651248"/>
          </a:xfrm>
        </p:spPr>
        <p:txBody>
          <a:bodyPr vert="horz" lIns="0" tIns="0" rIns="0" bIns="0" rtlCol="0" anchor="t" anchorCtr="0">
            <a:normAutofit/>
          </a:bodyPr>
          <a:lstStyle/>
          <a:p>
            <a:pPr marL="285750" indent="-28575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altLang="fr-FR" sz="1600" noProof="0" dirty="0"/>
              <a:t>Machine</a:t>
            </a:r>
          </a:p>
          <a:p>
            <a:pPr marL="742950" lvl="1" indent="-28575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altLang="fr-FR" sz="1600" noProof="0" dirty="0" err="1"/>
              <a:t>Outil</a:t>
            </a:r>
            <a:r>
              <a:rPr lang="en-US" altLang="fr-FR" sz="1600" noProof="0" dirty="0"/>
              <a:t> de </a:t>
            </a:r>
            <a:r>
              <a:rPr lang="en-US" altLang="fr-FR" sz="1600" noProof="0" dirty="0" err="1"/>
              <a:t>création</a:t>
            </a:r>
            <a:r>
              <a:rPr lang="en-US" altLang="fr-FR" sz="1600" noProof="0" dirty="0"/>
              <a:t> </a:t>
            </a:r>
            <a:r>
              <a:rPr lang="en-US" altLang="fr-FR" sz="1600" noProof="0" dirty="0" err="1"/>
              <a:t>d’hôtes</a:t>
            </a:r>
            <a:r>
              <a:rPr lang="en-US" altLang="fr-FR" sz="1600" noProof="0" dirty="0"/>
              <a:t> Docker </a:t>
            </a:r>
          </a:p>
          <a:p>
            <a:pPr marL="742950" lvl="1" indent="-28575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altLang="fr-FR" sz="1600" noProof="0" dirty="0"/>
              <a:t>En local avec </a:t>
            </a:r>
            <a:r>
              <a:rPr lang="en-US" altLang="fr-FR" sz="1600" noProof="0" dirty="0" err="1"/>
              <a:t>virtualbox</a:t>
            </a:r>
            <a:endParaRPr lang="en-US" altLang="fr-FR" sz="1600" noProof="0" dirty="0"/>
          </a:p>
          <a:p>
            <a:pPr marL="742950" lvl="1" indent="-28575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altLang="fr-FR" sz="1600" noProof="0" dirty="0"/>
              <a:t>Sur le Cloud</a:t>
            </a:r>
          </a:p>
          <a:p>
            <a:pPr marL="1200150" lvl="2" indent="-28575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altLang="fr-FR" sz="1600" noProof="0" dirty="0"/>
              <a:t>Google Compute Engine</a:t>
            </a:r>
          </a:p>
          <a:p>
            <a:pPr marL="1200150" lvl="2" indent="-28575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altLang="fr-FR" sz="1600" noProof="0" dirty="0"/>
              <a:t>MS Azure</a:t>
            </a:r>
          </a:p>
          <a:p>
            <a:pPr marL="1200150" lvl="2" indent="-28575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altLang="fr-FR" sz="1600" noProof="0" dirty="0"/>
              <a:t>Digital Ocean</a:t>
            </a:r>
          </a:p>
          <a:p>
            <a:pPr marL="1200150" lvl="2" indent="-28575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altLang="fr-FR" sz="1600" noProof="0" dirty="0"/>
              <a:t>…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fr-FR" altLang="fr-FR" sz="1600" noProof="0" dirty="0">
                <a:ea typeface="ＭＳ Ｐゴシック" panose="020B0600070205080204" pitchFamily="34" charset="-128"/>
              </a:rPr>
              <a:t>Toolbox</a:t>
            </a:r>
          </a:p>
          <a:p>
            <a:pPr marL="628650" lvl="1" indent="-171450" algn="l">
              <a:buFont typeface="Arial" panose="020B0604020202020204" pitchFamily="34" charset="0"/>
              <a:buChar char="•"/>
            </a:pPr>
            <a:r>
              <a:rPr lang="fr-FR" altLang="fr-FR" sz="1600" noProof="0" dirty="0">
                <a:ea typeface="ＭＳ Ｐゴシック" panose="020B0600070205080204" pitchFamily="34" charset="-128"/>
              </a:rPr>
              <a:t>Tout installer sur son poste de développeur</a:t>
            </a:r>
          </a:p>
        </p:txBody>
      </p:sp>
      <p:pic>
        <p:nvPicPr>
          <p:cNvPr id="6" name="Picture 2" descr="https://github.com/docker/machine/raw/master/docs/img/logo.png">
            <a:extLst>
              <a:ext uri="{FF2B5EF4-FFF2-40B4-BE49-F238E27FC236}">
                <a16:creationId xmlns:a16="http://schemas.microsoft.com/office/drawing/2014/main" id="{7A7648FD-7140-7913-BD6D-FEDB2C2F4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996098" y="540033"/>
            <a:ext cx="2313028" cy="27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 descr="docker toolbox logo">
            <a:extLst>
              <a:ext uri="{FF2B5EF4-FFF2-40B4-BE49-F238E27FC236}">
                <a16:creationId xmlns:a16="http://schemas.microsoft.com/office/drawing/2014/main" id="{E9C500D3-265A-781A-E19E-AD8CC7A9E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5782" y="3564000"/>
            <a:ext cx="3073660" cy="275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2780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8250E3C-DE66-5E20-BEFD-F509B482D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540033"/>
            <a:ext cx="4426782" cy="1331604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altLang="fr-FR" noProof="0"/>
              <a:t>Docker – les d’outils</a:t>
            </a:r>
            <a:endParaRPr lang="en-US"/>
          </a:p>
        </p:txBody>
      </p:sp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23391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D41AD708-E919-67A9-798F-A389A3DED4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0" y="2759076"/>
            <a:ext cx="4460874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 marL="285750" indent="-285750" algn="l">
              <a:lnSpc>
                <a:spcPct val="115000"/>
              </a:lnSpc>
              <a:buFont typeface="Wingdings" panose="05000000000000000000" pitchFamily="2" charset="2"/>
              <a:buChar char="§"/>
              <a:defRPr/>
            </a:pPr>
            <a:r>
              <a:rPr lang="en-US" sz="1100" noProof="0"/>
              <a:t>Docker-Engine</a:t>
            </a:r>
          </a:p>
          <a:p>
            <a:pPr marL="742950" lvl="1" indent="-285750" algn="l">
              <a:lnSpc>
                <a:spcPct val="115000"/>
              </a:lnSpc>
              <a:buFont typeface="Wingdings" panose="05000000000000000000" pitchFamily="2" charset="2"/>
              <a:buChar char="§"/>
              <a:defRPr/>
            </a:pPr>
            <a:r>
              <a:rPr lang="en-US" sz="1100" noProof="0"/>
              <a:t>Expose une API Rest complète</a:t>
            </a:r>
          </a:p>
          <a:p>
            <a:pPr marL="285750" indent="-285750" algn="l">
              <a:lnSpc>
                <a:spcPct val="115000"/>
              </a:lnSpc>
              <a:buFont typeface="Wingdings" panose="05000000000000000000" pitchFamily="2" charset="2"/>
              <a:buChar char="§"/>
              <a:defRPr/>
            </a:pPr>
            <a:r>
              <a:rPr lang="en-US" sz="1100" noProof="0"/>
              <a:t>Docker-Client</a:t>
            </a:r>
          </a:p>
          <a:p>
            <a:pPr marL="742950" lvl="1" indent="-285750" algn="l">
              <a:lnSpc>
                <a:spcPct val="115000"/>
              </a:lnSpc>
              <a:buFont typeface="Wingdings" panose="05000000000000000000" pitchFamily="2" charset="2"/>
              <a:buChar char="§"/>
              <a:defRPr/>
            </a:pPr>
            <a:r>
              <a:rPr lang="en-US" sz="1100" noProof="0"/>
              <a:t>CLI</a:t>
            </a:r>
          </a:p>
          <a:p>
            <a:pPr marL="742950" lvl="1" indent="-285750" algn="l">
              <a:lnSpc>
                <a:spcPct val="115000"/>
              </a:lnSpc>
              <a:buFont typeface="Wingdings" panose="05000000000000000000" pitchFamily="2" charset="2"/>
              <a:buChar char="§"/>
              <a:defRPr/>
            </a:pPr>
            <a:r>
              <a:rPr lang="en-US" sz="1100" noProof="0"/>
              <a:t>En local (/var/run/docker.sock), ou distant sur HTTP(s)</a:t>
            </a:r>
          </a:p>
          <a:p>
            <a:pPr marL="285750" indent="-285750" algn="l">
              <a:lnSpc>
                <a:spcPct val="115000"/>
              </a:lnSpc>
              <a:buFont typeface="Wingdings" panose="05000000000000000000" pitchFamily="2" charset="2"/>
              <a:buChar char="§"/>
              <a:defRPr/>
            </a:pPr>
            <a:r>
              <a:rPr lang="en-US" sz="1100" noProof="0"/>
              <a:t>Registry</a:t>
            </a:r>
          </a:p>
          <a:p>
            <a:pPr marL="742950" lvl="1" indent="-285750" algn="l">
              <a:lnSpc>
                <a:spcPct val="115000"/>
              </a:lnSpc>
              <a:buFont typeface="Wingdings" panose="05000000000000000000" pitchFamily="2" charset="2"/>
              <a:buChar char="§"/>
              <a:defRPr/>
            </a:pPr>
            <a:r>
              <a:rPr lang="en-US" sz="1100" noProof="0"/>
              <a:t>Registry (v1)</a:t>
            </a:r>
          </a:p>
          <a:p>
            <a:pPr marL="742950" lvl="1" indent="-285750" algn="l">
              <a:lnSpc>
                <a:spcPct val="115000"/>
              </a:lnSpc>
              <a:buFont typeface="Wingdings" panose="05000000000000000000" pitchFamily="2" charset="2"/>
              <a:buChar char="§"/>
              <a:defRPr/>
            </a:pPr>
            <a:r>
              <a:rPr lang="en-US" sz="1100" noProof="0"/>
              <a:t>Docker-Hub (version On Premise)</a:t>
            </a:r>
          </a:p>
          <a:p>
            <a:pPr marL="742950" lvl="1" indent="-285750" algn="l">
              <a:lnSpc>
                <a:spcPct val="115000"/>
              </a:lnSpc>
              <a:buFont typeface="Wingdings" panose="05000000000000000000" pitchFamily="2" charset="2"/>
              <a:buChar char="§"/>
              <a:defRPr/>
            </a:pPr>
            <a:r>
              <a:rPr lang="en-US" sz="1100" noProof="0"/>
              <a:t>Distribution (v2)</a:t>
            </a:r>
          </a:p>
          <a:p>
            <a:pPr marL="742950" lvl="1" indent="-285750" algn="l">
              <a:lnSpc>
                <a:spcPct val="115000"/>
              </a:lnSpc>
              <a:buFont typeface="Wingdings" panose="05000000000000000000" pitchFamily="2" charset="2"/>
              <a:buChar char="§"/>
              <a:defRPr/>
            </a:pPr>
            <a:r>
              <a:rPr lang="en-US" sz="1100" noProof="0"/>
              <a:t>Expose une API Rest complète</a:t>
            </a:r>
          </a:p>
          <a:p>
            <a:pPr algn="l">
              <a:lnSpc>
                <a:spcPct val="115000"/>
              </a:lnSpc>
            </a:pPr>
            <a:endParaRPr lang="en-US" sz="1100"/>
          </a:p>
        </p:txBody>
      </p:sp>
      <p:pic>
        <p:nvPicPr>
          <p:cNvPr id="4" name="Picture 2" descr="https://camo.githubusercontent.com/1e11d429705bf6695b79d24966cb1267c00b7df6/68747470733a2f2f7777772e646f636b65722e636f6d2f73697465732f64656661756c742f66696c65732f6f79737465722d72656769737472792d332e706e67">
            <a:extLst>
              <a:ext uri="{FF2B5EF4-FFF2-40B4-BE49-F238E27FC236}">
                <a16:creationId xmlns:a16="http://schemas.microsoft.com/office/drawing/2014/main" id="{44EFF397-419D-28A9-7DB6-D9521534E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4800" y="986713"/>
            <a:ext cx="4996212" cy="488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68094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7785C2E-E8A9-DD15-B562-433F8865BE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1" y="1089025"/>
            <a:ext cx="4451349" cy="1532951"/>
          </a:xfrm>
        </p:spPr>
        <p:txBody>
          <a:bodyPr>
            <a:normAutofit/>
          </a:bodyPr>
          <a:lstStyle/>
          <a:p>
            <a:r>
              <a:rPr lang="fr-FR" altLang="fr-FR" noProof="0" dirty="0">
                <a:ea typeface="ＭＳ Ｐゴシック" panose="020B0600070205080204" pitchFamily="34" charset="-128"/>
              </a:rPr>
              <a:t>Docker Compose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B4A7240-9DC3-234C-2FD3-E1BE9186C1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5850" y="4248000"/>
            <a:ext cx="4451349" cy="152097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fr-FR" altLang="fr-FR" sz="1300" b="1" noProof="0" dirty="0">
                <a:ea typeface="ＭＳ Ｐゴシック" panose="020B0600070205080204" pitchFamily="34" charset="-128"/>
              </a:rPr>
              <a:t>Docker-compose </a:t>
            </a:r>
            <a:r>
              <a:rPr lang="fr-FR" altLang="fr-FR" sz="1300" noProof="0" dirty="0">
                <a:ea typeface="ＭＳ Ｐゴシック" panose="020B0600070205080204" pitchFamily="34" charset="-128"/>
              </a:rPr>
              <a:t>permet de décrire dans un unique fichier, l’</a:t>
            </a:r>
            <a:r>
              <a:rPr lang="fr-FR" altLang="fr-FR" sz="1300" b="1" noProof="0" dirty="0">
                <a:ea typeface="ＭＳ Ｐゴシック" panose="020B0600070205080204" pitchFamily="34" charset="-128"/>
              </a:rPr>
              <a:t>ensemble des dépendances </a:t>
            </a:r>
            <a:r>
              <a:rPr lang="fr-FR" altLang="fr-FR" sz="1300" noProof="0" dirty="0">
                <a:ea typeface="ＭＳ Ｐゴシック" panose="020B0600070205080204" pitchFamily="34" charset="-128"/>
              </a:rPr>
              <a:t>requises, ainsi que les configurations nécessaires (variables, ports ouverts, etc.)</a:t>
            </a:r>
          </a:p>
          <a:p>
            <a:pPr>
              <a:lnSpc>
                <a:spcPct val="115000"/>
              </a:lnSpc>
            </a:pPr>
            <a:r>
              <a:rPr lang="fr-FR" altLang="fr-FR" sz="1300" noProof="0" dirty="0">
                <a:ea typeface="ＭＳ Ｐゴシック" panose="020B0600070205080204" pitchFamily="34" charset="-128"/>
              </a:rPr>
              <a:t>On peut ensuite lancer toutes les dépendances avec :</a:t>
            </a:r>
          </a:p>
          <a:p>
            <a:pPr>
              <a:lnSpc>
                <a:spcPct val="115000"/>
              </a:lnSpc>
            </a:pPr>
            <a:endParaRPr lang="fr-FR" sz="13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E013D9-9421-47E7-9080-30F6E544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0275" y="2840038"/>
            <a:ext cx="2216150" cy="1177924"/>
            <a:chOff x="4987925" y="2840038"/>
            <a:chExt cx="2216150" cy="117792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5A838F8-C7B5-4988-81A9-B02E6C8F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5B86A1A-402F-4AE2-B5E6-B8A5FB16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4A0542D-9B1C-46B1-82B5-54470B69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3AFD408-F48C-4C50-8D5E-5DD627179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9C45F007-BD45-43C0-8579-5601F9CA7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7131E1B-CE62-4AB1-A2D9-02E823C9B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745E8D88-C0BB-4D1C-B240-D441BBA6F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AAB960BE-12F5-4ADA-AA9E-0EC5425641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7E9BB9F7-7101-4BF3-9191-5893E4C582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D0710A9C-48A5-404F-9EC4-D486FCDFD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0" name="Freeform: Shape 19">
                  <a:extLst>
                    <a:ext uri="{FF2B5EF4-FFF2-40B4-BE49-F238E27FC236}">
                      <a16:creationId xmlns:a16="http://schemas.microsoft.com/office/drawing/2014/main" id="{5111EC00-4B3D-478C-AD25-F35644013E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21" name="Straight Connector 20">
                  <a:extLst>
                    <a:ext uri="{FF2B5EF4-FFF2-40B4-BE49-F238E27FC236}">
                      <a16:creationId xmlns:a16="http://schemas.microsoft.com/office/drawing/2014/main" id="{350412DA-ED08-4AFA-AED3-DFB42655D4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8036B80B-269D-4F02-9EF9-A6A4E917B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5" name="Image 6">
            <a:extLst>
              <a:ext uri="{FF2B5EF4-FFF2-40B4-BE49-F238E27FC236}">
                <a16:creationId xmlns:a16="http://schemas.microsoft.com/office/drawing/2014/main" id="{CDDC5936-C052-56FA-9CF8-E79ECB438A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8864" y="3166994"/>
            <a:ext cx="4452148" cy="97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215637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762689-9EF3-A573-4D27-1D04115CA4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945243"/>
          </a:xfrm>
        </p:spPr>
        <p:txBody>
          <a:bodyPr/>
          <a:lstStyle/>
          <a:p>
            <a:r>
              <a:rPr lang="fr-FR" dirty="0"/>
              <a:t>Docker : best practices (Docker file).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81D63F6-31F2-55D8-4134-6F4D1C5F2F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5576" y="2528596"/>
            <a:ext cx="4497356" cy="3853543"/>
          </a:xfrm>
        </p:spPr>
        <p:txBody>
          <a:bodyPr>
            <a:normAutofit fontScale="62500" lnSpcReduction="20000"/>
          </a:bodyPr>
          <a:lstStyle/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fr-FR" sz="2200" noProof="0" dirty="0"/>
              <a:t>1 instruction =&gt;  1 layer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fr-FR" sz="2200" noProof="0" dirty="0"/>
              <a:t>Minimiser le nombre de layers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fr-FR" sz="2200" noProof="0" dirty="0"/>
              <a:t>Ne pas faire des layers trop gros (2 Go)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fr-FR" sz="2200" noProof="0" dirty="0"/>
              <a:t>Mutualiser les layers</a:t>
            </a:r>
          </a:p>
          <a:p>
            <a:pPr marL="917576" lvl="1" indent="-342900" algn="l">
              <a:buFont typeface="Arial" panose="020B0604020202020204" pitchFamily="34" charset="0"/>
              <a:buChar char="•"/>
              <a:defRPr/>
            </a:pPr>
            <a:r>
              <a:rPr lang="fr-FR" sz="2200" noProof="0" dirty="0"/>
              <a:t>RUN apt-get </a:t>
            </a:r>
            <a:r>
              <a:rPr lang="fr-FR" sz="2200" b="1" noProof="0" dirty="0"/>
              <a:t>update</a:t>
            </a:r>
            <a:r>
              <a:rPr lang="fr-FR" sz="2200" noProof="0" dirty="0"/>
              <a:t> &amp;&amp; apt-</a:t>
            </a:r>
            <a:r>
              <a:rPr lang="fr-FR" sz="2200" b="1" noProof="0" dirty="0"/>
              <a:t>get</a:t>
            </a:r>
            <a:r>
              <a:rPr lang="fr-FR" sz="2200" noProof="0" dirty="0"/>
              <a:t> </a:t>
            </a:r>
            <a:r>
              <a:rPr lang="fr-FR" sz="2200" b="1" noProof="0" dirty="0" err="1"/>
              <a:t>install</a:t>
            </a:r>
            <a:r>
              <a:rPr lang="fr-FR" sz="2200" noProof="0" dirty="0"/>
              <a:t> -y \ </a:t>
            </a:r>
          </a:p>
          <a:p>
            <a:pPr marL="876300" lvl="4" indent="-342900" algn="l">
              <a:buFont typeface="Arial" panose="020B0604020202020204" pitchFamily="34" charset="0"/>
              <a:buChar char="•"/>
              <a:defRPr/>
            </a:pPr>
            <a:r>
              <a:rPr lang="fr-FR" sz="2200" b="1" noProof="0" dirty="0"/>
              <a:t>package</a:t>
            </a:r>
            <a:r>
              <a:rPr lang="fr-FR" sz="2200" noProof="0" dirty="0"/>
              <a:t>-bar \ </a:t>
            </a:r>
          </a:p>
          <a:p>
            <a:pPr marL="876300" lvl="4" indent="-342900" algn="l">
              <a:buFont typeface="Arial" panose="020B0604020202020204" pitchFamily="34" charset="0"/>
              <a:buChar char="•"/>
              <a:defRPr/>
            </a:pPr>
            <a:r>
              <a:rPr lang="fr-FR" sz="2200" b="1" noProof="0" dirty="0"/>
              <a:t>package</a:t>
            </a:r>
            <a:r>
              <a:rPr lang="fr-FR" sz="2200" noProof="0" dirty="0"/>
              <a:t>-</a:t>
            </a:r>
            <a:r>
              <a:rPr lang="fr-FR" sz="2200" noProof="0" dirty="0" err="1"/>
              <a:t>baz</a:t>
            </a:r>
            <a:r>
              <a:rPr lang="fr-FR" sz="2200" noProof="0" dirty="0"/>
              <a:t> \ </a:t>
            </a:r>
          </a:p>
          <a:p>
            <a:pPr marL="876300" lvl="4" indent="-342900" algn="l">
              <a:buFont typeface="Arial" panose="020B0604020202020204" pitchFamily="34" charset="0"/>
              <a:buChar char="•"/>
              <a:defRPr/>
            </a:pPr>
            <a:r>
              <a:rPr lang="fr-FR" sz="2200" b="1" noProof="0" dirty="0"/>
              <a:t>package</a:t>
            </a:r>
            <a:r>
              <a:rPr lang="fr-FR" sz="2200" noProof="0" dirty="0"/>
              <a:t>-</a:t>
            </a:r>
            <a:r>
              <a:rPr lang="fr-FR" sz="2200" noProof="0" dirty="0" err="1"/>
              <a:t>foo</a:t>
            </a:r>
            <a:endParaRPr lang="fr-FR" sz="2200" noProof="0" dirty="0"/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fr-FR" sz="2200" noProof="0" dirty="0"/>
              <a:t>Faire le ménage </a:t>
            </a:r>
          </a:p>
          <a:p>
            <a:pPr marL="800100" lvl="1" indent="-342900" algn="l">
              <a:buFont typeface="Arial" panose="020B0604020202020204" pitchFamily="34" charset="0"/>
              <a:buChar char="•"/>
              <a:defRPr/>
            </a:pPr>
            <a:r>
              <a:rPr lang="fr-FR" sz="2200" b="1" noProof="0" dirty="0"/>
              <a:t>apt-get clean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fr-FR" sz="2200" noProof="0" dirty="0"/>
              <a:t>Penser au proxy (sic)</a:t>
            </a:r>
          </a:p>
          <a:p>
            <a:pPr marL="342900" indent="-342900" algn="l">
              <a:buFont typeface="Arial" panose="020B0604020202020204" pitchFamily="34" charset="0"/>
              <a:buChar char="•"/>
              <a:defRPr/>
            </a:pPr>
            <a:r>
              <a:rPr lang="fr-FR" sz="2200" noProof="0" dirty="0"/>
              <a:t>Ne pas télécharger tout sur internet</a:t>
            </a:r>
          </a:p>
          <a:p>
            <a:pPr algn="l"/>
            <a:endParaRPr lang="fr-FR" dirty="0"/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33D49BE6-FC3C-17EF-730D-827A9B0BB3E9}"/>
              </a:ext>
            </a:extLst>
          </p:cNvPr>
          <p:cNvSpPr txBox="1">
            <a:spLocks/>
          </p:cNvSpPr>
          <p:nvPr/>
        </p:nvSpPr>
        <p:spPr>
          <a:xfrm>
            <a:off x="6590521" y="2531706"/>
            <a:ext cx="4497357" cy="3853543"/>
          </a:xfrm>
          <a:prstGeom prst="rect">
            <a:avLst/>
          </a:prstGeom>
        </p:spPr>
        <p:txBody>
          <a:bodyPr vert="horz" lIns="0" tIns="0" rIns="0" bIns="0" rtlCol="0" anchor="t" anchorCtr="0">
            <a:normAutofit fontScale="55000" lnSpcReduction="20000"/>
          </a:bodyPr>
          <a:lstStyle>
            <a:lvl1pPr marL="0" indent="0" algn="ctr" defTabSz="914400" rtl="0" eaLnBrk="1" latinLnBrk="0" hangingPunct="1">
              <a:lnSpc>
                <a:spcPct val="125000"/>
              </a:lnSpc>
              <a:spcBef>
                <a:spcPts val="10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24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20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Tx/>
              <a:buNone/>
              <a:defRPr sz="1600" i="1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5000"/>
              </a:lnSpc>
              <a:spcBef>
                <a:spcPts val="500"/>
              </a:spcBef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None/>
              <a:defRPr sz="16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altLang="fr-FR" sz="2400" noProof="0" dirty="0">
                <a:ea typeface="ＭＳ Ｐゴシック" panose="020B0600070205080204" pitchFamily="34" charset="-128"/>
              </a:rPr>
              <a:t>Un container par processus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altLang="fr-FR" sz="2400" noProof="0" dirty="0">
                <a:ea typeface="ＭＳ Ｐゴシック" panose="020B0600070205080204" pitchFamily="34" charset="-128"/>
              </a:rPr>
              <a:t>Utiliser les scripts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altLang="fr-FR" sz="2400" noProof="0" dirty="0">
                <a:ea typeface="ＭＳ Ｐゴシック" panose="020B0600070205080204" pitchFamily="34" charset="-128"/>
              </a:rPr>
              <a:t>Pas d'upgrade (</a:t>
            </a:r>
            <a:r>
              <a:rPr lang="fr-FR" altLang="fr-FR" sz="2400" dirty="0">
                <a:ea typeface="ＭＳ Ｐゴシック" panose="020B0600070205080204" pitchFamily="34" charset="-128"/>
              </a:rPr>
              <a:t>la modification d’une image est un </a:t>
            </a:r>
            <a:r>
              <a:rPr lang="fr-FR" altLang="fr-FR" sz="2400" noProof="0" dirty="0">
                <a:ea typeface="ＭＳ Ｐゴシック" panose="020B0600070205080204" pitchFamily="34" charset="-128"/>
              </a:rPr>
              <a:t>anti-pattern)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altLang="fr-FR" sz="2400" noProof="0" dirty="0">
                <a:ea typeface="ＭＳ Ｐゴシック" panose="020B0600070205080204" pitchFamily="34" charset="-128"/>
              </a:rPr>
              <a:t>Pas de SSH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altLang="fr-FR" sz="2400" noProof="0" dirty="0">
                <a:ea typeface="ＭＳ Ｐゴシック" panose="020B0600070205080204" pitchFamily="34" charset="-128"/>
              </a:rPr>
              <a:t>WORKDIR au lieu d'un RUN cd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altLang="fr-FR" sz="2400" noProof="0" dirty="0">
                <a:ea typeface="ＭＳ Ｐゴシック" panose="020B0600070205080204" pitchFamily="34" charset="-128"/>
              </a:rPr>
              <a:t>Pas de persistance de données dans les conteneurs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altLang="fr-FR" sz="2400" noProof="0" dirty="0">
                <a:ea typeface="ＭＳ Ｐゴシック" panose="020B0600070205080204" pitchFamily="34" charset="-128"/>
              </a:rPr>
              <a:t>Utiliser un Registry Docker interne comme: </a:t>
            </a:r>
            <a:r>
              <a:rPr lang="fr-FR" altLang="fr-FR" sz="2400" noProof="0" dirty="0" err="1">
                <a:ea typeface="ＭＳ Ｐゴシック" panose="020B0600070205080204" pitchFamily="34" charset="-128"/>
              </a:rPr>
              <a:t>artifactory</a:t>
            </a:r>
            <a:r>
              <a:rPr lang="fr-FR" altLang="fr-FR" sz="2400" noProof="0" dirty="0">
                <a:ea typeface="ＭＳ Ｐゴシック" panose="020B0600070205080204" pitchFamily="34" charset="-128"/>
              </a:rPr>
              <a:t> ou nexus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altLang="fr-FR" sz="2400" noProof="0" dirty="0">
                <a:ea typeface="ＭＳ Ｐゴシック" panose="020B0600070205080204" pitchFamily="34" charset="-128"/>
              </a:rPr>
              <a:t>Déploiement via l’intégration continue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altLang="fr-FR" sz="2400" noProof="0" dirty="0">
                <a:ea typeface="ＭＳ Ｐゴシック" panose="020B0600070205080204" pitchFamily="34" charset="-128"/>
              </a:rPr>
              <a:t>Centralisation des logs conteneurs et applicatifs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fr-FR" altLang="fr-FR" sz="2400" noProof="0" dirty="0">
                <a:ea typeface="ＭＳ Ｐゴシック" panose="020B0600070205080204" pitchFamily="34" charset="-128"/>
              </a:rPr>
              <a:t>Versioning des Fichiers Docker dans un SCM</a:t>
            </a:r>
          </a:p>
        </p:txBody>
      </p:sp>
    </p:spTree>
    <p:extLst>
      <p:ext uri="{BB962C8B-B14F-4D97-AF65-F5344CB8AC3E}">
        <p14:creationId xmlns:p14="http://schemas.microsoft.com/office/powerpoint/2010/main" val="8178796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1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53813A-AA84-8CFA-50D3-38591372F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592787"/>
            <a:ext cx="6120000" cy="1278850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/>
              <a:t>BIBLIOGRAPHIE</a:t>
            </a:r>
          </a:p>
        </p:txBody>
      </p: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70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7D9AA787-E39A-CC5A-664B-09B4FE98C0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0" y="2759076"/>
            <a:ext cx="6121400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 marL="342900" indent="-342900" algn="l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hlinkClick r:id="rId2"/>
              </a:rPr>
              <a:t>https://cours.brosseau.ovh/tp/docker/dockerfile.html</a:t>
            </a:r>
            <a:endParaRPr lang="en-US" sz="1600" dirty="0"/>
          </a:p>
          <a:p>
            <a:pPr marL="342900" indent="-342900" algn="l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hlinkClick r:id="rId3"/>
              </a:rPr>
              <a:t>https://docs.docker.com/get-started/</a:t>
            </a:r>
            <a:r>
              <a:rPr lang="en-US" sz="1600" dirty="0"/>
              <a:t> </a:t>
            </a:r>
          </a:p>
          <a:p>
            <a:pPr marL="342900" indent="-342900" algn="l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hlinkClick r:id="rId4"/>
              </a:rPr>
              <a:t>https://www.geeksforgeeks.org/features-of-docker/</a:t>
            </a:r>
            <a:r>
              <a:rPr lang="en-US" sz="1600" dirty="0"/>
              <a:t> </a:t>
            </a:r>
          </a:p>
          <a:p>
            <a:pPr marL="342900" indent="-342900" algn="l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hlinkClick r:id="rId5"/>
              </a:rPr>
              <a:t>https://geekflare.com/docker-architecture/</a:t>
            </a:r>
            <a:endParaRPr lang="en-US" sz="1600" dirty="0"/>
          </a:p>
          <a:p>
            <a:pPr marL="342900" indent="-342900" algn="l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hlinkClick r:id="rId6"/>
              </a:rPr>
              <a:t>https://www.whizlabs.com/blog/docker-architecture-in-detail/</a:t>
            </a:r>
            <a:r>
              <a:rPr lang="en-US" sz="1600" dirty="0"/>
              <a:t> </a:t>
            </a:r>
          </a:p>
          <a:p>
            <a:pPr marL="342900" indent="-342900" algn="l">
              <a:lnSpc>
                <a:spcPct val="115000"/>
              </a:lnSpc>
              <a:buFont typeface="Wingdings" panose="05000000000000000000" pitchFamily="2" charset="2"/>
              <a:buChar char="v"/>
            </a:pPr>
            <a:r>
              <a:rPr lang="en-US" sz="1600" dirty="0">
                <a:hlinkClick r:id="rId7"/>
              </a:rPr>
              <a:t>https://www.youtube.com/watch?v=Tg2krHXHzBc&amp;list=PLVz2XdJiJQxzMiFDnwxUDxmuZQU3igcBb&amp;index=1&amp;ab_channel=JavaTechie</a:t>
            </a:r>
            <a:r>
              <a:rPr lang="en-US" sz="1600" dirty="0"/>
              <a:t>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7512AD-9E2D-4DC1-B4A2-A93A51CDE9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4850" y="0"/>
            <a:ext cx="386715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89DB4C5-19C5-7705-3A89-39BD2AA8F2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83650" y="2051666"/>
            <a:ext cx="2767362" cy="275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96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8">
            <a:extLst>
              <a:ext uri="{FF2B5EF4-FFF2-40B4-BE49-F238E27FC236}">
                <a16:creationId xmlns:a16="http://schemas.microsoft.com/office/drawing/2014/main" id="{369F5FE0-EBCF-4A14-AF3D-1ADCD6443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53813A-AA84-8CFA-50D3-38591372F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1011236"/>
            <a:ext cx="4426782" cy="1292662"/>
          </a:xfrm>
        </p:spPr>
        <p:txBody>
          <a:bodyPr vert="horz" lIns="0" tIns="0" rIns="0" bIns="0" rtlCol="0" anchor="t" anchorCtr="0">
            <a:normAutofit/>
          </a:bodyPr>
          <a:lstStyle/>
          <a:p>
            <a:pPr algn="l"/>
            <a:r>
              <a:rPr lang="en-US"/>
              <a:t>ALLER PLUS LOIN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15BD1B5-9028-D9F7-8737-C679BABF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99" y="2843213"/>
            <a:ext cx="2871580" cy="2925762"/>
          </a:xfrm>
          <a:prstGeom prst="rect">
            <a:avLst/>
          </a:prstGeom>
        </p:spPr>
      </p:pic>
      <p:sp>
        <p:nvSpPr>
          <p:cNvPr id="3" name="Sous-titre 2">
            <a:extLst>
              <a:ext uri="{FF2B5EF4-FFF2-40B4-BE49-F238E27FC236}">
                <a16:creationId xmlns:a16="http://schemas.microsoft.com/office/drawing/2014/main" id="{7D9AA787-E39A-CC5A-664B-09B4FE98C0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987423"/>
            <a:ext cx="5555012" cy="4781552"/>
          </a:xfrm>
        </p:spPr>
        <p:txBody>
          <a:bodyPr vert="horz" lIns="0" tIns="0" rIns="0" bIns="0" rtlCol="0" anchor="t" anchorCtr="0">
            <a:normAutofit/>
          </a:bodyPr>
          <a:lstStyle/>
          <a:p>
            <a:pPr marL="342900" indent="-34290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hlinkClick r:id="rId3"/>
              </a:rPr>
              <a:t>www.docker.io</a:t>
            </a:r>
            <a:r>
              <a:rPr lang="en-US" sz="1600" dirty="0"/>
              <a:t>:</a:t>
            </a:r>
          </a:p>
          <a:p>
            <a:pPr marL="800100" lvl="1" indent="-34290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Documentation</a:t>
            </a:r>
          </a:p>
          <a:p>
            <a:pPr marL="800100" lvl="1" indent="-34290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Getting started: interactive tutorial, installation instructions, getting started guide, </a:t>
            </a:r>
          </a:p>
          <a:p>
            <a:pPr marL="800100" lvl="1" indent="-34290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About: Introductory whitepaper: </a:t>
            </a:r>
            <a:r>
              <a:rPr lang="en-US" sz="1600" dirty="0">
                <a:hlinkClick r:id="rId4"/>
              </a:rPr>
              <a:t>http://www.docker.io/the-whole-story/</a:t>
            </a:r>
            <a:endParaRPr lang="en-US" sz="1600" dirty="0"/>
          </a:p>
          <a:p>
            <a:pPr marL="342900" indent="-34290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dirty="0" err="1"/>
              <a:t>Github</a:t>
            </a:r>
            <a:r>
              <a:rPr lang="en-US" sz="1600" dirty="0"/>
              <a:t>: </a:t>
            </a:r>
            <a:r>
              <a:rPr lang="en-US" sz="1600" dirty="0" err="1"/>
              <a:t>dotcloud</a:t>
            </a:r>
            <a:r>
              <a:rPr lang="en-US" sz="1600" dirty="0"/>
              <a:t>/docker</a:t>
            </a:r>
          </a:p>
          <a:p>
            <a:pPr marL="342900" indent="-34290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IRC: </a:t>
            </a:r>
            <a:r>
              <a:rPr lang="en-US" sz="1600" dirty="0" err="1"/>
              <a:t>freenode</a:t>
            </a:r>
            <a:r>
              <a:rPr lang="en-US" sz="1600" dirty="0"/>
              <a:t>/#docker</a:t>
            </a:r>
          </a:p>
          <a:p>
            <a:pPr marL="342900" indent="-34290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Google groups: groups.google.com/forum/#!forum/docker-user</a:t>
            </a:r>
          </a:p>
          <a:p>
            <a:pPr marL="342900" indent="-342900" algn="l">
              <a:lnSpc>
                <a:spcPct val="115000"/>
              </a:lnSpc>
              <a:buFont typeface="Arial" panose="020B0604020202020204" pitchFamily="34" charset="0"/>
              <a:buChar char="•"/>
            </a:pPr>
            <a:r>
              <a:rPr lang="en-US" sz="1600" dirty="0"/>
              <a:t>Twitter: follow @docker</a:t>
            </a:r>
          </a:p>
          <a:p>
            <a:pPr marL="571500" lvl="1" indent="-342900" algn="l">
              <a:lnSpc>
                <a:spcPct val="115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Meetups: Scheduled for Boston, San Francisco, Austin, London, Paris, Boulder…and Nairobi. </a:t>
            </a:r>
            <a:r>
              <a:rPr lang="en-US" sz="1600" dirty="0">
                <a:hlinkClick r:id="rId5"/>
              </a:rPr>
              <a:t>https://www.docker.io/meetups/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94701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CA5B2A81-2C8E-4963-AFD4-E539D168B4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C845298-7D73-D114-0C3D-4EB242B407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3976" y="1079500"/>
            <a:ext cx="4456328" cy="2138400"/>
          </a:xfrm>
        </p:spPr>
        <p:txBody>
          <a:bodyPr>
            <a:normAutofit/>
          </a:bodyPr>
          <a:lstStyle/>
          <a:p>
            <a:r>
              <a:rPr lang="fr-FR"/>
              <a:t>C’est QUOI DOCKER ?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C9D9ED7-A469-F8FA-9F12-26F0A921F5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0871" y="4113212"/>
            <a:ext cx="6839610" cy="2199981"/>
          </a:xfrm>
        </p:spPr>
        <p:txBody>
          <a:bodyPr>
            <a:normAutofit fontScale="85000" lnSpcReduction="20000"/>
          </a:bodyPr>
          <a:lstStyle/>
          <a:p>
            <a:r>
              <a:rPr lang="fr-FR" altLang="fr-FR" sz="2400" noProof="0" dirty="0">
                <a:ea typeface="ＭＳ Ｐゴシック" panose="020B0600070205080204" pitchFamily="34" charset="-128"/>
              </a:rPr>
              <a:t>Docker permet de créer des images de certaines dépendances (Bases de données) et de les démarrer instantanément.</a:t>
            </a:r>
          </a:p>
          <a:p>
            <a:r>
              <a:rPr lang="fr-FR" altLang="fr-FR" sz="2400" noProof="0" dirty="0">
                <a:ea typeface="ＭＳ Ｐゴシック" panose="020B0600070205080204" pitchFamily="34" charset="-128"/>
              </a:rPr>
              <a:t>Au lieu d’installer une </a:t>
            </a:r>
            <a:r>
              <a:rPr lang="fr-FR" altLang="fr-FR" sz="2400" b="1" noProof="0" dirty="0">
                <a:ea typeface="ＭＳ Ｐゴシック" panose="020B0600070205080204" pitchFamily="34" charset="-128"/>
              </a:rPr>
              <a:t>dépendance en local</a:t>
            </a:r>
            <a:r>
              <a:rPr lang="fr-FR" altLang="fr-FR" sz="2400" noProof="0" dirty="0">
                <a:ea typeface="ＭＳ Ｐゴシック" panose="020B0600070205080204" pitchFamily="34" charset="-128"/>
              </a:rPr>
              <a:t>, on peut donc utiliser un conteneur Docker qui fonctionnera de manière identique sur tous les postes.</a:t>
            </a:r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7C81EAC2-A219-4AF7-884B-B9292FF9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 flipV="1">
            <a:off x="1058433" y="184491"/>
            <a:ext cx="2287608" cy="3232926"/>
          </a:xfrm>
          <a:custGeom>
            <a:avLst/>
            <a:gdLst>
              <a:gd name="connsiteX0" fmla="*/ 1143804 w 2287608"/>
              <a:gd name="connsiteY0" fmla="*/ 1916209 h 3232926"/>
              <a:gd name="connsiteX1" fmla="*/ 1140311 w 2287608"/>
              <a:gd name="connsiteY1" fmla="*/ 1919384 h 3232926"/>
              <a:gd name="connsiteX2" fmla="*/ 1136818 w 2287608"/>
              <a:gd name="connsiteY2" fmla="*/ 1916209 h 3232926"/>
              <a:gd name="connsiteX3" fmla="*/ 1136818 w 2287608"/>
              <a:gd name="connsiteY3" fmla="*/ 1922559 h 3232926"/>
              <a:gd name="connsiteX4" fmla="*/ 1117018 w 2287608"/>
              <a:gd name="connsiteY4" fmla="*/ 1940554 h 3232926"/>
              <a:gd name="connsiteX5" fmla="*/ 854401 w 2287608"/>
              <a:gd name="connsiteY5" fmla="*/ 2574568 h 3232926"/>
              <a:gd name="connsiteX6" fmla="*/ 1117018 w 2287608"/>
              <a:gd name="connsiteY6" fmla="*/ 3208581 h 3232926"/>
              <a:gd name="connsiteX7" fmla="*/ 1136818 w 2287608"/>
              <a:gd name="connsiteY7" fmla="*/ 3226577 h 3232926"/>
              <a:gd name="connsiteX8" fmla="*/ 1136818 w 2287608"/>
              <a:gd name="connsiteY8" fmla="*/ 3232926 h 3232926"/>
              <a:gd name="connsiteX9" fmla="*/ 1140311 w 2287608"/>
              <a:gd name="connsiteY9" fmla="*/ 3229751 h 3232926"/>
              <a:gd name="connsiteX10" fmla="*/ 1143804 w 2287608"/>
              <a:gd name="connsiteY10" fmla="*/ 3232926 h 3232926"/>
              <a:gd name="connsiteX11" fmla="*/ 1143804 w 2287608"/>
              <a:gd name="connsiteY11" fmla="*/ 3226577 h 3232926"/>
              <a:gd name="connsiteX12" fmla="*/ 1163604 w 2287608"/>
              <a:gd name="connsiteY12" fmla="*/ 3208581 h 3232926"/>
              <a:gd name="connsiteX13" fmla="*/ 1426221 w 2287608"/>
              <a:gd name="connsiteY13" fmla="*/ 2574567 h 3232926"/>
              <a:gd name="connsiteX14" fmla="*/ 1163604 w 2287608"/>
              <a:gd name="connsiteY14" fmla="*/ 1940554 h 3232926"/>
              <a:gd name="connsiteX15" fmla="*/ 1143804 w 2287608"/>
              <a:gd name="connsiteY15" fmla="*/ 1922558 h 3232926"/>
              <a:gd name="connsiteX16" fmla="*/ 1140312 w 2287608"/>
              <a:gd name="connsiteY16" fmla="*/ 1494239 h 3232926"/>
              <a:gd name="connsiteX17" fmla="*/ 1134813 w 2287608"/>
              <a:gd name="connsiteY17" fmla="*/ 1497413 h 3232926"/>
              <a:gd name="connsiteX18" fmla="*/ 1109328 w 2287608"/>
              <a:gd name="connsiteY18" fmla="*/ 1489264 h 3232926"/>
              <a:gd name="connsiteX19" fmla="*/ 428947 w 2287608"/>
              <a:gd name="connsiteY19" fmla="*/ 1578838 h 3232926"/>
              <a:gd name="connsiteX20" fmla="*/ 11185 w 2287608"/>
              <a:gd name="connsiteY20" fmla="*/ 2123278 h 3232926"/>
              <a:gd name="connsiteX21" fmla="*/ 5499 w 2287608"/>
              <a:gd name="connsiteY21" fmla="*/ 2149423 h 3232926"/>
              <a:gd name="connsiteX22" fmla="*/ 0 w 2287608"/>
              <a:gd name="connsiteY22" fmla="*/ 2152597 h 3232926"/>
              <a:gd name="connsiteX23" fmla="*/ 4497 w 2287608"/>
              <a:gd name="connsiteY23" fmla="*/ 2154035 h 3232926"/>
              <a:gd name="connsiteX24" fmla="*/ 3493 w 2287608"/>
              <a:gd name="connsiteY24" fmla="*/ 2158648 h 3232926"/>
              <a:gd name="connsiteX25" fmla="*/ 8992 w 2287608"/>
              <a:gd name="connsiteY25" fmla="*/ 2155473 h 3232926"/>
              <a:gd name="connsiteX26" fmla="*/ 34477 w 2287608"/>
              <a:gd name="connsiteY26" fmla="*/ 2163622 h 3232926"/>
              <a:gd name="connsiteX27" fmla="*/ 290620 w 2287608"/>
              <a:gd name="connsiteY27" fmla="*/ 2194022 h 3232926"/>
              <a:gd name="connsiteX28" fmla="*/ 714858 w 2287608"/>
              <a:gd name="connsiteY28" fmla="*/ 2074049 h 3232926"/>
              <a:gd name="connsiteX29" fmla="*/ 1132621 w 2287608"/>
              <a:gd name="connsiteY29" fmla="*/ 1529609 h 3232926"/>
              <a:gd name="connsiteX30" fmla="*/ 1138305 w 2287608"/>
              <a:gd name="connsiteY30" fmla="*/ 1503464 h 3232926"/>
              <a:gd name="connsiteX31" fmla="*/ 1143804 w 2287608"/>
              <a:gd name="connsiteY31" fmla="*/ 1500289 h 3232926"/>
              <a:gd name="connsiteX32" fmla="*/ 1139308 w 2287608"/>
              <a:gd name="connsiteY32" fmla="*/ 1498852 h 3232926"/>
              <a:gd name="connsiteX33" fmla="*/ 2069415 w 2287608"/>
              <a:gd name="connsiteY33" fmla="*/ 1747063 h 3232926"/>
              <a:gd name="connsiteX34" fmla="*/ 1858661 w 2287608"/>
              <a:gd name="connsiteY34" fmla="*/ 1578837 h 3232926"/>
              <a:gd name="connsiteX35" fmla="*/ 1178281 w 2287608"/>
              <a:gd name="connsiteY35" fmla="*/ 1489263 h 3232926"/>
              <a:gd name="connsiteX36" fmla="*/ 1152796 w 2287608"/>
              <a:gd name="connsiteY36" fmla="*/ 1497412 h 3232926"/>
              <a:gd name="connsiteX37" fmla="*/ 1147297 w 2287608"/>
              <a:gd name="connsiteY37" fmla="*/ 1494238 h 3232926"/>
              <a:gd name="connsiteX38" fmla="*/ 1148300 w 2287608"/>
              <a:gd name="connsiteY38" fmla="*/ 1498851 h 3232926"/>
              <a:gd name="connsiteX39" fmla="*/ 1143804 w 2287608"/>
              <a:gd name="connsiteY39" fmla="*/ 1500288 h 3232926"/>
              <a:gd name="connsiteX40" fmla="*/ 1149304 w 2287608"/>
              <a:gd name="connsiteY40" fmla="*/ 1503463 h 3232926"/>
              <a:gd name="connsiteX41" fmla="*/ 1154988 w 2287608"/>
              <a:gd name="connsiteY41" fmla="*/ 1529608 h 3232926"/>
              <a:gd name="connsiteX42" fmla="*/ 1572751 w 2287608"/>
              <a:gd name="connsiteY42" fmla="*/ 2074048 h 3232926"/>
              <a:gd name="connsiteX43" fmla="*/ 1996989 w 2287608"/>
              <a:gd name="connsiteY43" fmla="*/ 2194021 h 3232926"/>
              <a:gd name="connsiteX44" fmla="*/ 2253131 w 2287608"/>
              <a:gd name="connsiteY44" fmla="*/ 2163621 h 3232926"/>
              <a:gd name="connsiteX45" fmla="*/ 2278616 w 2287608"/>
              <a:gd name="connsiteY45" fmla="*/ 2155472 h 3232926"/>
              <a:gd name="connsiteX46" fmla="*/ 2284115 w 2287608"/>
              <a:gd name="connsiteY46" fmla="*/ 2158647 h 3232926"/>
              <a:gd name="connsiteX47" fmla="*/ 2283112 w 2287608"/>
              <a:gd name="connsiteY47" fmla="*/ 2154034 h 3232926"/>
              <a:gd name="connsiteX48" fmla="*/ 2287608 w 2287608"/>
              <a:gd name="connsiteY48" fmla="*/ 2152596 h 3232926"/>
              <a:gd name="connsiteX49" fmla="*/ 2282109 w 2287608"/>
              <a:gd name="connsiteY49" fmla="*/ 2149422 h 3232926"/>
              <a:gd name="connsiteX50" fmla="*/ 2276424 w 2287608"/>
              <a:gd name="connsiteY50" fmla="*/ 2123277 h 3232926"/>
              <a:gd name="connsiteX51" fmla="*/ 2069415 w 2287608"/>
              <a:gd name="connsiteY51" fmla="*/ 1747063 h 3232926"/>
              <a:gd name="connsiteX52" fmla="*/ 1140311 w 2287608"/>
              <a:gd name="connsiteY52" fmla="*/ 779689 h 3232926"/>
              <a:gd name="connsiteX53" fmla="*/ 1134812 w 2287608"/>
              <a:gd name="connsiteY53" fmla="*/ 782863 h 3232926"/>
              <a:gd name="connsiteX54" fmla="*/ 1109328 w 2287608"/>
              <a:gd name="connsiteY54" fmla="*/ 774714 h 3232926"/>
              <a:gd name="connsiteX55" fmla="*/ 428947 w 2287608"/>
              <a:gd name="connsiteY55" fmla="*/ 864288 h 3232926"/>
              <a:gd name="connsiteX56" fmla="*/ 11185 w 2287608"/>
              <a:gd name="connsiteY56" fmla="*/ 1408728 h 3232926"/>
              <a:gd name="connsiteX57" fmla="*/ 5499 w 2287608"/>
              <a:gd name="connsiteY57" fmla="*/ 1434873 h 3232926"/>
              <a:gd name="connsiteX58" fmla="*/ 0 w 2287608"/>
              <a:gd name="connsiteY58" fmla="*/ 1438047 h 3232926"/>
              <a:gd name="connsiteX59" fmla="*/ 4497 w 2287608"/>
              <a:gd name="connsiteY59" fmla="*/ 1439485 h 3232926"/>
              <a:gd name="connsiteX60" fmla="*/ 3493 w 2287608"/>
              <a:gd name="connsiteY60" fmla="*/ 1444098 h 3232926"/>
              <a:gd name="connsiteX61" fmla="*/ 8992 w 2287608"/>
              <a:gd name="connsiteY61" fmla="*/ 1440923 h 3232926"/>
              <a:gd name="connsiteX62" fmla="*/ 34477 w 2287608"/>
              <a:gd name="connsiteY62" fmla="*/ 1449072 h 3232926"/>
              <a:gd name="connsiteX63" fmla="*/ 290620 w 2287608"/>
              <a:gd name="connsiteY63" fmla="*/ 1479472 h 3232926"/>
              <a:gd name="connsiteX64" fmla="*/ 714858 w 2287608"/>
              <a:gd name="connsiteY64" fmla="*/ 1359499 h 3232926"/>
              <a:gd name="connsiteX65" fmla="*/ 1132621 w 2287608"/>
              <a:gd name="connsiteY65" fmla="*/ 815059 h 3232926"/>
              <a:gd name="connsiteX66" fmla="*/ 1138305 w 2287608"/>
              <a:gd name="connsiteY66" fmla="*/ 788914 h 3232926"/>
              <a:gd name="connsiteX67" fmla="*/ 1143805 w 2287608"/>
              <a:gd name="connsiteY67" fmla="*/ 785739 h 3232926"/>
              <a:gd name="connsiteX68" fmla="*/ 1139308 w 2287608"/>
              <a:gd name="connsiteY68" fmla="*/ 784302 h 3232926"/>
              <a:gd name="connsiteX69" fmla="*/ 2069415 w 2287608"/>
              <a:gd name="connsiteY69" fmla="*/ 1032514 h 3232926"/>
              <a:gd name="connsiteX70" fmla="*/ 1858661 w 2287608"/>
              <a:gd name="connsiteY70" fmla="*/ 864289 h 3232926"/>
              <a:gd name="connsiteX71" fmla="*/ 1178281 w 2287608"/>
              <a:gd name="connsiteY71" fmla="*/ 774715 h 3232926"/>
              <a:gd name="connsiteX72" fmla="*/ 1152796 w 2287608"/>
              <a:gd name="connsiteY72" fmla="*/ 782864 h 3232926"/>
              <a:gd name="connsiteX73" fmla="*/ 1147297 w 2287608"/>
              <a:gd name="connsiteY73" fmla="*/ 779690 h 3232926"/>
              <a:gd name="connsiteX74" fmla="*/ 1148300 w 2287608"/>
              <a:gd name="connsiteY74" fmla="*/ 784303 h 3232926"/>
              <a:gd name="connsiteX75" fmla="*/ 1143804 w 2287608"/>
              <a:gd name="connsiteY75" fmla="*/ 785740 h 3232926"/>
              <a:gd name="connsiteX76" fmla="*/ 1149304 w 2287608"/>
              <a:gd name="connsiteY76" fmla="*/ 788915 h 3232926"/>
              <a:gd name="connsiteX77" fmla="*/ 1154988 w 2287608"/>
              <a:gd name="connsiteY77" fmla="*/ 815060 h 3232926"/>
              <a:gd name="connsiteX78" fmla="*/ 1572751 w 2287608"/>
              <a:gd name="connsiteY78" fmla="*/ 1359500 h 3232926"/>
              <a:gd name="connsiteX79" fmla="*/ 1996989 w 2287608"/>
              <a:gd name="connsiteY79" fmla="*/ 1479473 h 3232926"/>
              <a:gd name="connsiteX80" fmla="*/ 2253131 w 2287608"/>
              <a:gd name="connsiteY80" fmla="*/ 1449073 h 3232926"/>
              <a:gd name="connsiteX81" fmla="*/ 2278616 w 2287608"/>
              <a:gd name="connsiteY81" fmla="*/ 1440924 h 3232926"/>
              <a:gd name="connsiteX82" fmla="*/ 2284115 w 2287608"/>
              <a:gd name="connsiteY82" fmla="*/ 1444099 h 3232926"/>
              <a:gd name="connsiteX83" fmla="*/ 2283112 w 2287608"/>
              <a:gd name="connsiteY83" fmla="*/ 1439486 h 3232926"/>
              <a:gd name="connsiteX84" fmla="*/ 2287608 w 2287608"/>
              <a:gd name="connsiteY84" fmla="*/ 1438048 h 3232926"/>
              <a:gd name="connsiteX85" fmla="*/ 2282109 w 2287608"/>
              <a:gd name="connsiteY85" fmla="*/ 1434874 h 3232926"/>
              <a:gd name="connsiteX86" fmla="*/ 2276424 w 2287608"/>
              <a:gd name="connsiteY86" fmla="*/ 1408729 h 3232926"/>
              <a:gd name="connsiteX87" fmla="*/ 2069415 w 2287608"/>
              <a:gd name="connsiteY87" fmla="*/ 1032514 h 3232926"/>
              <a:gd name="connsiteX88" fmla="*/ 1140311 w 2287608"/>
              <a:gd name="connsiteY88" fmla="*/ 35676 h 3232926"/>
              <a:gd name="connsiteX89" fmla="*/ 1134812 w 2287608"/>
              <a:gd name="connsiteY89" fmla="*/ 38850 h 3232926"/>
              <a:gd name="connsiteX90" fmla="*/ 1109328 w 2287608"/>
              <a:gd name="connsiteY90" fmla="*/ 30701 h 3232926"/>
              <a:gd name="connsiteX91" fmla="*/ 428948 w 2287608"/>
              <a:gd name="connsiteY91" fmla="*/ 120275 h 3232926"/>
              <a:gd name="connsiteX92" fmla="*/ 11185 w 2287608"/>
              <a:gd name="connsiteY92" fmla="*/ 664715 h 3232926"/>
              <a:gd name="connsiteX93" fmla="*/ 5499 w 2287608"/>
              <a:gd name="connsiteY93" fmla="*/ 690860 h 3232926"/>
              <a:gd name="connsiteX94" fmla="*/ 0 w 2287608"/>
              <a:gd name="connsiteY94" fmla="*/ 694034 h 3232926"/>
              <a:gd name="connsiteX95" fmla="*/ 4497 w 2287608"/>
              <a:gd name="connsiteY95" fmla="*/ 695472 h 3232926"/>
              <a:gd name="connsiteX96" fmla="*/ 3493 w 2287608"/>
              <a:gd name="connsiteY96" fmla="*/ 700085 h 3232926"/>
              <a:gd name="connsiteX97" fmla="*/ 8992 w 2287608"/>
              <a:gd name="connsiteY97" fmla="*/ 696910 h 3232926"/>
              <a:gd name="connsiteX98" fmla="*/ 34477 w 2287608"/>
              <a:gd name="connsiteY98" fmla="*/ 705059 h 3232926"/>
              <a:gd name="connsiteX99" fmla="*/ 290620 w 2287608"/>
              <a:gd name="connsiteY99" fmla="*/ 735459 h 3232926"/>
              <a:gd name="connsiteX100" fmla="*/ 714857 w 2287608"/>
              <a:gd name="connsiteY100" fmla="*/ 615486 h 3232926"/>
              <a:gd name="connsiteX101" fmla="*/ 1132621 w 2287608"/>
              <a:gd name="connsiteY101" fmla="*/ 71046 h 3232926"/>
              <a:gd name="connsiteX102" fmla="*/ 1138305 w 2287608"/>
              <a:gd name="connsiteY102" fmla="*/ 44901 h 3232926"/>
              <a:gd name="connsiteX103" fmla="*/ 1143805 w 2287608"/>
              <a:gd name="connsiteY103" fmla="*/ 41726 h 3232926"/>
              <a:gd name="connsiteX104" fmla="*/ 1139308 w 2287608"/>
              <a:gd name="connsiteY104" fmla="*/ 40289 h 3232926"/>
              <a:gd name="connsiteX105" fmla="*/ 2069415 w 2287608"/>
              <a:gd name="connsiteY105" fmla="*/ 288501 h 3232926"/>
              <a:gd name="connsiteX106" fmla="*/ 1858661 w 2287608"/>
              <a:gd name="connsiteY106" fmla="*/ 120276 h 3232926"/>
              <a:gd name="connsiteX107" fmla="*/ 1178281 w 2287608"/>
              <a:gd name="connsiteY107" fmla="*/ 30702 h 3232926"/>
              <a:gd name="connsiteX108" fmla="*/ 1152796 w 2287608"/>
              <a:gd name="connsiteY108" fmla="*/ 38850 h 3232926"/>
              <a:gd name="connsiteX109" fmla="*/ 1147297 w 2287608"/>
              <a:gd name="connsiteY109" fmla="*/ 35676 h 3232926"/>
              <a:gd name="connsiteX110" fmla="*/ 1148300 w 2287608"/>
              <a:gd name="connsiteY110" fmla="*/ 40290 h 3232926"/>
              <a:gd name="connsiteX111" fmla="*/ 1143804 w 2287608"/>
              <a:gd name="connsiteY111" fmla="*/ 41727 h 3232926"/>
              <a:gd name="connsiteX112" fmla="*/ 1149304 w 2287608"/>
              <a:gd name="connsiteY112" fmla="*/ 44901 h 3232926"/>
              <a:gd name="connsiteX113" fmla="*/ 1154988 w 2287608"/>
              <a:gd name="connsiteY113" fmla="*/ 71046 h 3232926"/>
              <a:gd name="connsiteX114" fmla="*/ 1572751 w 2287608"/>
              <a:gd name="connsiteY114" fmla="*/ 615486 h 3232926"/>
              <a:gd name="connsiteX115" fmla="*/ 1996989 w 2287608"/>
              <a:gd name="connsiteY115" fmla="*/ 735460 h 3232926"/>
              <a:gd name="connsiteX116" fmla="*/ 2253131 w 2287608"/>
              <a:gd name="connsiteY116" fmla="*/ 705060 h 3232926"/>
              <a:gd name="connsiteX117" fmla="*/ 2278616 w 2287608"/>
              <a:gd name="connsiteY117" fmla="*/ 696911 h 3232926"/>
              <a:gd name="connsiteX118" fmla="*/ 2284115 w 2287608"/>
              <a:gd name="connsiteY118" fmla="*/ 700086 h 3232926"/>
              <a:gd name="connsiteX119" fmla="*/ 2283112 w 2287608"/>
              <a:gd name="connsiteY119" fmla="*/ 695473 h 3232926"/>
              <a:gd name="connsiteX120" fmla="*/ 2287608 w 2287608"/>
              <a:gd name="connsiteY120" fmla="*/ 694035 h 3232926"/>
              <a:gd name="connsiteX121" fmla="*/ 2282109 w 2287608"/>
              <a:gd name="connsiteY121" fmla="*/ 690860 h 3232926"/>
              <a:gd name="connsiteX122" fmla="*/ 2276424 w 2287608"/>
              <a:gd name="connsiteY122" fmla="*/ 664716 h 3232926"/>
              <a:gd name="connsiteX123" fmla="*/ 2069415 w 2287608"/>
              <a:gd name="connsiteY123" fmla="*/ 288501 h 323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287608" h="3232926">
                <a:moveTo>
                  <a:pt x="1143804" y="1916209"/>
                </a:moveTo>
                <a:lnTo>
                  <a:pt x="1140311" y="1919384"/>
                </a:lnTo>
                <a:lnTo>
                  <a:pt x="1136818" y="1916209"/>
                </a:lnTo>
                <a:lnTo>
                  <a:pt x="1136818" y="1922559"/>
                </a:lnTo>
                <a:lnTo>
                  <a:pt x="1117018" y="1940554"/>
                </a:lnTo>
                <a:cubicBezTo>
                  <a:pt x="954760" y="2102813"/>
                  <a:pt x="854401" y="2326970"/>
                  <a:pt x="854401" y="2574568"/>
                </a:cubicBezTo>
                <a:cubicBezTo>
                  <a:pt x="854401" y="2822165"/>
                  <a:pt x="954760" y="3046323"/>
                  <a:pt x="1117018" y="3208581"/>
                </a:cubicBezTo>
                <a:lnTo>
                  <a:pt x="1136818" y="3226577"/>
                </a:lnTo>
                <a:lnTo>
                  <a:pt x="1136818" y="3232926"/>
                </a:lnTo>
                <a:lnTo>
                  <a:pt x="1140311" y="3229751"/>
                </a:lnTo>
                <a:lnTo>
                  <a:pt x="1143804" y="3232926"/>
                </a:lnTo>
                <a:lnTo>
                  <a:pt x="1143804" y="3226577"/>
                </a:lnTo>
                <a:lnTo>
                  <a:pt x="1163604" y="3208581"/>
                </a:lnTo>
                <a:cubicBezTo>
                  <a:pt x="1325862" y="3046323"/>
                  <a:pt x="1426221" y="2822165"/>
                  <a:pt x="1426221" y="2574567"/>
                </a:cubicBezTo>
                <a:cubicBezTo>
                  <a:pt x="1426221" y="2326970"/>
                  <a:pt x="1325862" y="2102812"/>
                  <a:pt x="1163604" y="1940554"/>
                </a:cubicBezTo>
                <a:lnTo>
                  <a:pt x="1143804" y="1922558"/>
                </a:lnTo>
                <a:close/>
                <a:moveTo>
                  <a:pt x="1140312" y="1494239"/>
                </a:moveTo>
                <a:lnTo>
                  <a:pt x="1134813" y="1497413"/>
                </a:lnTo>
                <a:lnTo>
                  <a:pt x="1109328" y="1489264"/>
                </a:lnTo>
                <a:cubicBezTo>
                  <a:pt x="887680" y="1429874"/>
                  <a:pt x="643374" y="1455039"/>
                  <a:pt x="428947" y="1578838"/>
                </a:cubicBezTo>
                <a:cubicBezTo>
                  <a:pt x="214522" y="1702637"/>
                  <a:pt x="70575" y="1901629"/>
                  <a:pt x="11185" y="2123278"/>
                </a:cubicBezTo>
                <a:lnTo>
                  <a:pt x="5499" y="2149423"/>
                </a:lnTo>
                <a:lnTo>
                  <a:pt x="0" y="2152597"/>
                </a:lnTo>
                <a:lnTo>
                  <a:pt x="4497" y="2154035"/>
                </a:lnTo>
                <a:lnTo>
                  <a:pt x="3493" y="2158648"/>
                </a:lnTo>
                <a:lnTo>
                  <a:pt x="8992" y="2155473"/>
                </a:lnTo>
                <a:lnTo>
                  <a:pt x="34477" y="2163622"/>
                </a:lnTo>
                <a:cubicBezTo>
                  <a:pt x="117596" y="2185894"/>
                  <a:pt x="203900" y="2196274"/>
                  <a:pt x="290620" y="2194022"/>
                </a:cubicBezTo>
                <a:cubicBezTo>
                  <a:pt x="435153" y="2190268"/>
                  <a:pt x="580841" y="2151423"/>
                  <a:pt x="714858" y="2074049"/>
                </a:cubicBezTo>
                <a:cubicBezTo>
                  <a:pt x="929283" y="1950250"/>
                  <a:pt x="1073230" y="1751258"/>
                  <a:pt x="1132621" y="1529609"/>
                </a:cubicBezTo>
                <a:lnTo>
                  <a:pt x="1138305" y="1503464"/>
                </a:lnTo>
                <a:lnTo>
                  <a:pt x="1143804" y="1500289"/>
                </a:lnTo>
                <a:lnTo>
                  <a:pt x="1139308" y="1498852"/>
                </a:lnTo>
                <a:close/>
                <a:moveTo>
                  <a:pt x="2069415" y="1747063"/>
                </a:moveTo>
                <a:cubicBezTo>
                  <a:pt x="2009570" y="1682261"/>
                  <a:pt x="1939071" y="1625262"/>
                  <a:pt x="1858661" y="1578837"/>
                </a:cubicBezTo>
                <a:cubicBezTo>
                  <a:pt x="1644235" y="1455038"/>
                  <a:pt x="1399929" y="1429873"/>
                  <a:pt x="1178281" y="1489263"/>
                </a:cubicBezTo>
                <a:lnTo>
                  <a:pt x="1152796" y="1497412"/>
                </a:lnTo>
                <a:lnTo>
                  <a:pt x="1147297" y="1494238"/>
                </a:lnTo>
                <a:lnTo>
                  <a:pt x="1148300" y="1498851"/>
                </a:lnTo>
                <a:lnTo>
                  <a:pt x="1143804" y="1500288"/>
                </a:lnTo>
                <a:lnTo>
                  <a:pt x="1149304" y="1503463"/>
                </a:lnTo>
                <a:lnTo>
                  <a:pt x="1154988" y="1529608"/>
                </a:lnTo>
                <a:cubicBezTo>
                  <a:pt x="1214379" y="1751257"/>
                  <a:pt x="1358325" y="1950249"/>
                  <a:pt x="1572751" y="2074048"/>
                </a:cubicBezTo>
                <a:cubicBezTo>
                  <a:pt x="1706767" y="2151422"/>
                  <a:pt x="1852455" y="2190267"/>
                  <a:pt x="1996989" y="2194021"/>
                </a:cubicBezTo>
                <a:cubicBezTo>
                  <a:pt x="2083709" y="2196273"/>
                  <a:pt x="2170013" y="2185893"/>
                  <a:pt x="2253131" y="2163621"/>
                </a:cubicBezTo>
                <a:lnTo>
                  <a:pt x="2278616" y="2155472"/>
                </a:lnTo>
                <a:lnTo>
                  <a:pt x="2284115" y="2158647"/>
                </a:lnTo>
                <a:lnTo>
                  <a:pt x="2283112" y="2154034"/>
                </a:lnTo>
                <a:lnTo>
                  <a:pt x="2287608" y="2152596"/>
                </a:lnTo>
                <a:lnTo>
                  <a:pt x="2282109" y="2149422"/>
                </a:lnTo>
                <a:lnTo>
                  <a:pt x="2276424" y="2123277"/>
                </a:lnTo>
                <a:cubicBezTo>
                  <a:pt x="2239306" y="1984747"/>
                  <a:pt x="2169157" y="1855067"/>
                  <a:pt x="2069415" y="1747063"/>
                </a:cubicBezTo>
                <a:close/>
                <a:moveTo>
                  <a:pt x="1140311" y="779689"/>
                </a:moveTo>
                <a:lnTo>
                  <a:pt x="1134812" y="782863"/>
                </a:lnTo>
                <a:lnTo>
                  <a:pt x="1109328" y="774714"/>
                </a:lnTo>
                <a:cubicBezTo>
                  <a:pt x="887679" y="715324"/>
                  <a:pt x="643374" y="740489"/>
                  <a:pt x="428947" y="864288"/>
                </a:cubicBezTo>
                <a:cubicBezTo>
                  <a:pt x="214522" y="988087"/>
                  <a:pt x="70575" y="1187079"/>
                  <a:pt x="11185" y="1408728"/>
                </a:cubicBezTo>
                <a:lnTo>
                  <a:pt x="5499" y="1434873"/>
                </a:lnTo>
                <a:lnTo>
                  <a:pt x="0" y="1438047"/>
                </a:lnTo>
                <a:lnTo>
                  <a:pt x="4497" y="1439485"/>
                </a:lnTo>
                <a:lnTo>
                  <a:pt x="3493" y="1444098"/>
                </a:lnTo>
                <a:lnTo>
                  <a:pt x="8992" y="1440923"/>
                </a:lnTo>
                <a:lnTo>
                  <a:pt x="34477" y="1449072"/>
                </a:lnTo>
                <a:cubicBezTo>
                  <a:pt x="117595" y="1471344"/>
                  <a:pt x="203900" y="1481724"/>
                  <a:pt x="290620" y="1479472"/>
                </a:cubicBezTo>
                <a:cubicBezTo>
                  <a:pt x="435154" y="1475718"/>
                  <a:pt x="580841" y="1436873"/>
                  <a:pt x="714858" y="1359499"/>
                </a:cubicBezTo>
                <a:cubicBezTo>
                  <a:pt x="929284" y="1235700"/>
                  <a:pt x="1073229" y="1036708"/>
                  <a:pt x="1132621" y="815059"/>
                </a:cubicBezTo>
                <a:lnTo>
                  <a:pt x="1138305" y="788914"/>
                </a:lnTo>
                <a:lnTo>
                  <a:pt x="1143805" y="785739"/>
                </a:lnTo>
                <a:lnTo>
                  <a:pt x="1139308" y="784302"/>
                </a:lnTo>
                <a:close/>
                <a:moveTo>
                  <a:pt x="2069415" y="1032514"/>
                </a:moveTo>
                <a:cubicBezTo>
                  <a:pt x="2009570" y="967712"/>
                  <a:pt x="1939071" y="910714"/>
                  <a:pt x="1858661" y="864289"/>
                </a:cubicBezTo>
                <a:cubicBezTo>
                  <a:pt x="1644235" y="740490"/>
                  <a:pt x="1399929" y="715325"/>
                  <a:pt x="1178281" y="774715"/>
                </a:cubicBezTo>
                <a:lnTo>
                  <a:pt x="1152796" y="782864"/>
                </a:lnTo>
                <a:lnTo>
                  <a:pt x="1147297" y="779690"/>
                </a:lnTo>
                <a:lnTo>
                  <a:pt x="1148300" y="784303"/>
                </a:lnTo>
                <a:lnTo>
                  <a:pt x="1143804" y="785740"/>
                </a:lnTo>
                <a:lnTo>
                  <a:pt x="1149304" y="788915"/>
                </a:lnTo>
                <a:lnTo>
                  <a:pt x="1154988" y="815060"/>
                </a:lnTo>
                <a:cubicBezTo>
                  <a:pt x="1214379" y="1036709"/>
                  <a:pt x="1358325" y="1235701"/>
                  <a:pt x="1572751" y="1359500"/>
                </a:cubicBezTo>
                <a:cubicBezTo>
                  <a:pt x="1706767" y="1436874"/>
                  <a:pt x="1852455" y="1475719"/>
                  <a:pt x="1996989" y="1479473"/>
                </a:cubicBezTo>
                <a:cubicBezTo>
                  <a:pt x="2083709" y="1481725"/>
                  <a:pt x="2170013" y="1471345"/>
                  <a:pt x="2253131" y="1449073"/>
                </a:cubicBezTo>
                <a:lnTo>
                  <a:pt x="2278616" y="1440924"/>
                </a:lnTo>
                <a:lnTo>
                  <a:pt x="2284115" y="1444099"/>
                </a:lnTo>
                <a:lnTo>
                  <a:pt x="2283112" y="1439486"/>
                </a:lnTo>
                <a:lnTo>
                  <a:pt x="2287608" y="1438048"/>
                </a:lnTo>
                <a:lnTo>
                  <a:pt x="2282109" y="1434874"/>
                </a:lnTo>
                <a:lnTo>
                  <a:pt x="2276424" y="1408729"/>
                </a:lnTo>
                <a:cubicBezTo>
                  <a:pt x="2239306" y="1270198"/>
                  <a:pt x="2169157" y="1140518"/>
                  <a:pt x="2069415" y="1032514"/>
                </a:cubicBezTo>
                <a:close/>
                <a:moveTo>
                  <a:pt x="1140311" y="35676"/>
                </a:moveTo>
                <a:lnTo>
                  <a:pt x="1134812" y="38850"/>
                </a:lnTo>
                <a:lnTo>
                  <a:pt x="1109328" y="30701"/>
                </a:lnTo>
                <a:cubicBezTo>
                  <a:pt x="887679" y="-28689"/>
                  <a:pt x="643374" y="-3524"/>
                  <a:pt x="428948" y="120275"/>
                </a:cubicBezTo>
                <a:cubicBezTo>
                  <a:pt x="214521" y="244074"/>
                  <a:pt x="70575" y="443066"/>
                  <a:pt x="11185" y="664715"/>
                </a:cubicBezTo>
                <a:lnTo>
                  <a:pt x="5499" y="690860"/>
                </a:lnTo>
                <a:lnTo>
                  <a:pt x="0" y="694034"/>
                </a:lnTo>
                <a:lnTo>
                  <a:pt x="4497" y="695472"/>
                </a:lnTo>
                <a:lnTo>
                  <a:pt x="3493" y="700085"/>
                </a:lnTo>
                <a:lnTo>
                  <a:pt x="8992" y="696910"/>
                </a:lnTo>
                <a:lnTo>
                  <a:pt x="34477" y="705059"/>
                </a:lnTo>
                <a:cubicBezTo>
                  <a:pt x="117595" y="727331"/>
                  <a:pt x="203900" y="737711"/>
                  <a:pt x="290620" y="735459"/>
                </a:cubicBezTo>
                <a:cubicBezTo>
                  <a:pt x="435154" y="731705"/>
                  <a:pt x="580841" y="692860"/>
                  <a:pt x="714857" y="615486"/>
                </a:cubicBezTo>
                <a:cubicBezTo>
                  <a:pt x="929284" y="491687"/>
                  <a:pt x="1073229" y="292695"/>
                  <a:pt x="1132621" y="71046"/>
                </a:cubicBezTo>
                <a:lnTo>
                  <a:pt x="1138305" y="44901"/>
                </a:lnTo>
                <a:lnTo>
                  <a:pt x="1143805" y="41726"/>
                </a:lnTo>
                <a:lnTo>
                  <a:pt x="1139308" y="40289"/>
                </a:lnTo>
                <a:close/>
                <a:moveTo>
                  <a:pt x="2069415" y="288501"/>
                </a:moveTo>
                <a:cubicBezTo>
                  <a:pt x="2009570" y="223699"/>
                  <a:pt x="1939071" y="166700"/>
                  <a:pt x="1858661" y="120276"/>
                </a:cubicBezTo>
                <a:cubicBezTo>
                  <a:pt x="1644235" y="-3523"/>
                  <a:pt x="1399929" y="-28688"/>
                  <a:pt x="1178281" y="30702"/>
                </a:cubicBezTo>
                <a:lnTo>
                  <a:pt x="1152796" y="38850"/>
                </a:lnTo>
                <a:lnTo>
                  <a:pt x="1147297" y="35676"/>
                </a:lnTo>
                <a:lnTo>
                  <a:pt x="1148300" y="40290"/>
                </a:lnTo>
                <a:lnTo>
                  <a:pt x="1143804" y="41727"/>
                </a:lnTo>
                <a:lnTo>
                  <a:pt x="1149304" y="44901"/>
                </a:lnTo>
                <a:lnTo>
                  <a:pt x="1154988" y="71046"/>
                </a:lnTo>
                <a:cubicBezTo>
                  <a:pt x="1214379" y="292695"/>
                  <a:pt x="1358325" y="491688"/>
                  <a:pt x="1572751" y="615486"/>
                </a:cubicBezTo>
                <a:cubicBezTo>
                  <a:pt x="1706767" y="692860"/>
                  <a:pt x="1852455" y="731705"/>
                  <a:pt x="1996989" y="735460"/>
                </a:cubicBezTo>
                <a:cubicBezTo>
                  <a:pt x="2083709" y="737712"/>
                  <a:pt x="2170013" y="727332"/>
                  <a:pt x="2253131" y="705060"/>
                </a:cubicBezTo>
                <a:lnTo>
                  <a:pt x="2278616" y="696911"/>
                </a:lnTo>
                <a:lnTo>
                  <a:pt x="2284115" y="700086"/>
                </a:lnTo>
                <a:lnTo>
                  <a:pt x="2283112" y="695473"/>
                </a:lnTo>
                <a:lnTo>
                  <a:pt x="2287608" y="694035"/>
                </a:lnTo>
                <a:lnTo>
                  <a:pt x="2282109" y="690860"/>
                </a:lnTo>
                <a:lnTo>
                  <a:pt x="2276424" y="664716"/>
                </a:lnTo>
                <a:cubicBezTo>
                  <a:pt x="2239306" y="526185"/>
                  <a:pt x="2169157" y="396505"/>
                  <a:pt x="2069415" y="28850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3CB92D7-8EE8-4690-BD3D-150988D4F6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 flipH="1">
            <a:off x="388193" y="3690094"/>
            <a:ext cx="1785983" cy="1799739"/>
          </a:xfrm>
          <a:custGeom>
            <a:avLst/>
            <a:gdLst>
              <a:gd name="connsiteX0" fmla="*/ 440819 w 1785983"/>
              <a:gd name="connsiteY0" fmla="*/ 59 h 1799739"/>
              <a:gd name="connsiteX1" fmla="*/ 845918 w 1785983"/>
              <a:gd name="connsiteY1" fmla="*/ 261596 h 1799739"/>
              <a:gd name="connsiteX2" fmla="*/ 892992 w 1785983"/>
              <a:gd name="connsiteY2" fmla="*/ 360758 h 1799739"/>
              <a:gd name="connsiteX3" fmla="*/ 892992 w 1785983"/>
              <a:gd name="connsiteY3" fmla="*/ 365372 h 1799739"/>
              <a:gd name="connsiteX4" fmla="*/ 940065 w 1785983"/>
              <a:gd name="connsiteY4" fmla="*/ 266212 h 1799739"/>
              <a:gd name="connsiteX5" fmla="*/ 1406106 w 1785983"/>
              <a:gd name="connsiteY5" fmla="*/ 8338 h 1799739"/>
              <a:gd name="connsiteX6" fmla="*/ 1022901 w 1785983"/>
              <a:gd name="connsiteY6" fmla="*/ 1699451 h 1799739"/>
              <a:gd name="connsiteX7" fmla="*/ 892991 w 1785983"/>
              <a:gd name="connsiteY7" fmla="*/ 1799739 h 1799739"/>
              <a:gd name="connsiteX8" fmla="*/ 892991 w 1785983"/>
              <a:gd name="connsiteY8" fmla="*/ 1795123 h 1799739"/>
              <a:gd name="connsiteX9" fmla="*/ 763082 w 1785983"/>
              <a:gd name="connsiteY9" fmla="*/ 1694835 h 1799739"/>
              <a:gd name="connsiteX10" fmla="*/ 379877 w 1785983"/>
              <a:gd name="connsiteY10" fmla="*/ 3722 h 1799739"/>
              <a:gd name="connsiteX11" fmla="*/ 440819 w 1785983"/>
              <a:gd name="connsiteY11" fmla="*/ 59 h 17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5983" h="1799739">
                <a:moveTo>
                  <a:pt x="440819" y="59"/>
                </a:moveTo>
                <a:cubicBezTo>
                  <a:pt x="584367" y="2557"/>
                  <a:pt x="735105" y="83293"/>
                  <a:pt x="845918" y="261596"/>
                </a:cubicBezTo>
                <a:lnTo>
                  <a:pt x="892992" y="360758"/>
                </a:lnTo>
                <a:lnTo>
                  <a:pt x="892992" y="365372"/>
                </a:lnTo>
                <a:lnTo>
                  <a:pt x="940065" y="266212"/>
                </a:lnTo>
                <a:cubicBezTo>
                  <a:pt x="1066709" y="62437"/>
                  <a:pt x="1245499" y="-13903"/>
                  <a:pt x="1406106" y="8338"/>
                </a:cubicBezTo>
                <a:cubicBezTo>
                  <a:pt x="1827702" y="66720"/>
                  <a:pt x="2124001" y="804388"/>
                  <a:pt x="1022901" y="1699451"/>
                </a:cubicBezTo>
                <a:lnTo>
                  <a:pt x="892991" y="1799739"/>
                </a:lnTo>
                <a:lnTo>
                  <a:pt x="892991" y="1795123"/>
                </a:lnTo>
                <a:lnTo>
                  <a:pt x="763082" y="1694835"/>
                </a:lnTo>
                <a:cubicBezTo>
                  <a:pt x="-338018" y="799772"/>
                  <a:pt x="-41719" y="62104"/>
                  <a:pt x="379877" y="3722"/>
                </a:cubicBezTo>
                <a:cubicBezTo>
                  <a:pt x="399953" y="942"/>
                  <a:pt x="420313" y="-298"/>
                  <a:pt x="440819" y="5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2E62ACCB-9A97-41C7-8114-309BF7098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3500000" flipH="1" flipV="1">
            <a:off x="854399" y="71786"/>
            <a:ext cx="2287608" cy="3673900"/>
            <a:chOff x="-6080955" y="3437416"/>
            <a:chExt cx="2287608" cy="3673900"/>
          </a:xfrm>
        </p:grpSpPr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06FE4860-594E-416D-AD19-BD17BF1076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4937151" y="4754133"/>
              <a:ext cx="0" cy="23571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B450267-91DE-47A0-B5A9-1082E8E6DA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-5226554" y="3437416"/>
              <a:ext cx="571820" cy="1316717"/>
            </a:xfrm>
            <a:custGeom>
              <a:avLst/>
              <a:gdLst>
                <a:gd name="connsiteX0" fmla="*/ 282417 w 571820"/>
                <a:gd name="connsiteY0" fmla="*/ 1316717 h 1316717"/>
                <a:gd name="connsiteX1" fmla="*/ 285910 w 571820"/>
                <a:gd name="connsiteY1" fmla="*/ 1313542 h 1316717"/>
                <a:gd name="connsiteX2" fmla="*/ 289403 w 571820"/>
                <a:gd name="connsiteY2" fmla="*/ 1316717 h 1316717"/>
                <a:gd name="connsiteX3" fmla="*/ 289403 w 571820"/>
                <a:gd name="connsiteY3" fmla="*/ 1310368 h 1316717"/>
                <a:gd name="connsiteX4" fmla="*/ 309203 w 571820"/>
                <a:gd name="connsiteY4" fmla="*/ 1292372 h 1316717"/>
                <a:gd name="connsiteX5" fmla="*/ 571820 w 571820"/>
                <a:gd name="connsiteY5" fmla="*/ 658358 h 1316717"/>
                <a:gd name="connsiteX6" fmla="*/ 309203 w 571820"/>
                <a:gd name="connsiteY6" fmla="*/ 24345 h 1316717"/>
                <a:gd name="connsiteX7" fmla="*/ 289403 w 571820"/>
                <a:gd name="connsiteY7" fmla="*/ 6349 h 1316717"/>
                <a:gd name="connsiteX8" fmla="*/ 289403 w 571820"/>
                <a:gd name="connsiteY8" fmla="*/ 0 h 1316717"/>
                <a:gd name="connsiteX9" fmla="*/ 285910 w 571820"/>
                <a:gd name="connsiteY9" fmla="*/ 3175 h 1316717"/>
                <a:gd name="connsiteX10" fmla="*/ 282417 w 571820"/>
                <a:gd name="connsiteY10" fmla="*/ 0 h 1316717"/>
                <a:gd name="connsiteX11" fmla="*/ 282417 w 571820"/>
                <a:gd name="connsiteY11" fmla="*/ 6350 h 1316717"/>
                <a:gd name="connsiteX12" fmla="*/ 262617 w 571820"/>
                <a:gd name="connsiteY12" fmla="*/ 24345 h 1316717"/>
                <a:gd name="connsiteX13" fmla="*/ 0 w 571820"/>
                <a:gd name="connsiteY13" fmla="*/ 658359 h 1316717"/>
                <a:gd name="connsiteX14" fmla="*/ 262617 w 571820"/>
                <a:gd name="connsiteY14" fmla="*/ 1292372 h 1316717"/>
                <a:gd name="connsiteX15" fmla="*/ 282417 w 571820"/>
                <a:gd name="connsiteY15" fmla="*/ 1310368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1820" h="1316717">
                  <a:moveTo>
                    <a:pt x="282417" y="1316717"/>
                  </a:moveTo>
                  <a:lnTo>
                    <a:pt x="285910" y="1313542"/>
                  </a:lnTo>
                  <a:lnTo>
                    <a:pt x="289403" y="1316717"/>
                  </a:lnTo>
                  <a:lnTo>
                    <a:pt x="289403" y="1310368"/>
                  </a:lnTo>
                  <a:lnTo>
                    <a:pt x="309203" y="1292372"/>
                  </a:lnTo>
                  <a:cubicBezTo>
                    <a:pt x="471461" y="1130114"/>
                    <a:pt x="571820" y="905956"/>
                    <a:pt x="571820" y="658358"/>
                  </a:cubicBezTo>
                  <a:cubicBezTo>
                    <a:pt x="571820" y="410761"/>
                    <a:pt x="471461" y="186603"/>
                    <a:pt x="309203" y="24345"/>
                  </a:cubicBezTo>
                  <a:lnTo>
                    <a:pt x="289403" y="6349"/>
                  </a:lnTo>
                  <a:lnTo>
                    <a:pt x="289403" y="0"/>
                  </a:lnTo>
                  <a:lnTo>
                    <a:pt x="285910" y="3175"/>
                  </a:lnTo>
                  <a:lnTo>
                    <a:pt x="282417" y="0"/>
                  </a:lnTo>
                  <a:lnTo>
                    <a:pt x="282417" y="6350"/>
                  </a:lnTo>
                  <a:lnTo>
                    <a:pt x="262617" y="24345"/>
                  </a:lnTo>
                  <a:cubicBezTo>
                    <a:pt x="100359" y="186604"/>
                    <a:pt x="0" y="410761"/>
                    <a:pt x="0" y="658359"/>
                  </a:cubicBezTo>
                  <a:cubicBezTo>
                    <a:pt x="0" y="905956"/>
                    <a:pt x="100359" y="1130114"/>
                    <a:pt x="262617" y="1292372"/>
                  </a:cubicBezTo>
                  <a:lnTo>
                    <a:pt x="282417" y="131036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9D7C85C0-B91A-414B-AFA9-1A7E2AB0EC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43DAB4A9-0A6B-483A-94B9-9269F0A7AB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A3FE842-311A-4ED0-8FB6-C27629659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A4F8234-51D5-4E6B-8BC0-189BDE6A45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B86BBEB-EBEC-46C1-AF41-ACD34FE8BD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2CE92474-D2FD-424D-BCFF-EF383386F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9E7C23BC-DAA6-40E1-8166-B8C4439D14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93465154-C513-4D8E-AAE7-0008FE766B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V="1">
            <a:off x="8942212" y="184491"/>
            <a:ext cx="2287608" cy="3232926"/>
          </a:xfrm>
          <a:custGeom>
            <a:avLst/>
            <a:gdLst>
              <a:gd name="connsiteX0" fmla="*/ 1143804 w 2287608"/>
              <a:gd name="connsiteY0" fmla="*/ 1916209 h 3232926"/>
              <a:gd name="connsiteX1" fmla="*/ 1140311 w 2287608"/>
              <a:gd name="connsiteY1" fmla="*/ 1919384 h 3232926"/>
              <a:gd name="connsiteX2" fmla="*/ 1136818 w 2287608"/>
              <a:gd name="connsiteY2" fmla="*/ 1916209 h 3232926"/>
              <a:gd name="connsiteX3" fmla="*/ 1136818 w 2287608"/>
              <a:gd name="connsiteY3" fmla="*/ 1922559 h 3232926"/>
              <a:gd name="connsiteX4" fmla="*/ 1117018 w 2287608"/>
              <a:gd name="connsiteY4" fmla="*/ 1940554 h 3232926"/>
              <a:gd name="connsiteX5" fmla="*/ 854401 w 2287608"/>
              <a:gd name="connsiteY5" fmla="*/ 2574568 h 3232926"/>
              <a:gd name="connsiteX6" fmla="*/ 1117018 w 2287608"/>
              <a:gd name="connsiteY6" fmla="*/ 3208581 h 3232926"/>
              <a:gd name="connsiteX7" fmla="*/ 1136818 w 2287608"/>
              <a:gd name="connsiteY7" fmla="*/ 3226577 h 3232926"/>
              <a:gd name="connsiteX8" fmla="*/ 1136818 w 2287608"/>
              <a:gd name="connsiteY8" fmla="*/ 3232926 h 3232926"/>
              <a:gd name="connsiteX9" fmla="*/ 1140311 w 2287608"/>
              <a:gd name="connsiteY9" fmla="*/ 3229751 h 3232926"/>
              <a:gd name="connsiteX10" fmla="*/ 1143804 w 2287608"/>
              <a:gd name="connsiteY10" fmla="*/ 3232926 h 3232926"/>
              <a:gd name="connsiteX11" fmla="*/ 1143804 w 2287608"/>
              <a:gd name="connsiteY11" fmla="*/ 3226577 h 3232926"/>
              <a:gd name="connsiteX12" fmla="*/ 1163604 w 2287608"/>
              <a:gd name="connsiteY12" fmla="*/ 3208581 h 3232926"/>
              <a:gd name="connsiteX13" fmla="*/ 1426221 w 2287608"/>
              <a:gd name="connsiteY13" fmla="*/ 2574567 h 3232926"/>
              <a:gd name="connsiteX14" fmla="*/ 1163604 w 2287608"/>
              <a:gd name="connsiteY14" fmla="*/ 1940554 h 3232926"/>
              <a:gd name="connsiteX15" fmla="*/ 1143804 w 2287608"/>
              <a:gd name="connsiteY15" fmla="*/ 1922558 h 3232926"/>
              <a:gd name="connsiteX16" fmla="*/ 1140312 w 2287608"/>
              <a:gd name="connsiteY16" fmla="*/ 1494239 h 3232926"/>
              <a:gd name="connsiteX17" fmla="*/ 1134813 w 2287608"/>
              <a:gd name="connsiteY17" fmla="*/ 1497413 h 3232926"/>
              <a:gd name="connsiteX18" fmla="*/ 1109328 w 2287608"/>
              <a:gd name="connsiteY18" fmla="*/ 1489264 h 3232926"/>
              <a:gd name="connsiteX19" fmla="*/ 428947 w 2287608"/>
              <a:gd name="connsiteY19" fmla="*/ 1578838 h 3232926"/>
              <a:gd name="connsiteX20" fmla="*/ 11185 w 2287608"/>
              <a:gd name="connsiteY20" fmla="*/ 2123278 h 3232926"/>
              <a:gd name="connsiteX21" fmla="*/ 5499 w 2287608"/>
              <a:gd name="connsiteY21" fmla="*/ 2149423 h 3232926"/>
              <a:gd name="connsiteX22" fmla="*/ 0 w 2287608"/>
              <a:gd name="connsiteY22" fmla="*/ 2152597 h 3232926"/>
              <a:gd name="connsiteX23" fmla="*/ 4497 w 2287608"/>
              <a:gd name="connsiteY23" fmla="*/ 2154035 h 3232926"/>
              <a:gd name="connsiteX24" fmla="*/ 3493 w 2287608"/>
              <a:gd name="connsiteY24" fmla="*/ 2158648 h 3232926"/>
              <a:gd name="connsiteX25" fmla="*/ 8992 w 2287608"/>
              <a:gd name="connsiteY25" fmla="*/ 2155473 h 3232926"/>
              <a:gd name="connsiteX26" fmla="*/ 34477 w 2287608"/>
              <a:gd name="connsiteY26" fmla="*/ 2163622 h 3232926"/>
              <a:gd name="connsiteX27" fmla="*/ 290620 w 2287608"/>
              <a:gd name="connsiteY27" fmla="*/ 2194022 h 3232926"/>
              <a:gd name="connsiteX28" fmla="*/ 714858 w 2287608"/>
              <a:gd name="connsiteY28" fmla="*/ 2074049 h 3232926"/>
              <a:gd name="connsiteX29" fmla="*/ 1132621 w 2287608"/>
              <a:gd name="connsiteY29" fmla="*/ 1529609 h 3232926"/>
              <a:gd name="connsiteX30" fmla="*/ 1138305 w 2287608"/>
              <a:gd name="connsiteY30" fmla="*/ 1503464 h 3232926"/>
              <a:gd name="connsiteX31" fmla="*/ 1143804 w 2287608"/>
              <a:gd name="connsiteY31" fmla="*/ 1500289 h 3232926"/>
              <a:gd name="connsiteX32" fmla="*/ 1139308 w 2287608"/>
              <a:gd name="connsiteY32" fmla="*/ 1498852 h 3232926"/>
              <a:gd name="connsiteX33" fmla="*/ 2069415 w 2287608"/>
              <a:gd name="connsiteY33" fmla="*/ 1747063 h 3232926"/>
              <a:gd name="connsiteX34" fmla="*/ 1858661 w 2287608"/>
              <a:gd name="connsiteY34" fmla="*/ 1578837 h 3232926"/>
              <a:gd name="connsiteX35" fmla="*/ 1178281 w 2287608"/>
              <a:gd name="connsiteY35" fmla="*/ 1489263 h 3232926"/>
              <a:gd name="connsiteX36" fmla="*/ 1152796 w 2287608"/>
              <a:gd name="connsiteY36" fmla="*/ 1497412 h 3232926"/>
              <a:gd name="connsiteX37" fmla="*/ 1147297 w 2287608"/>
              <a:gd name="connsiteY37" fmla="*/ 1494238 h 3232926"/>
              <a:gd name="connsiteX38" fmla="*/ 1148300 w 2287608"/>
              <a:gd name="connsiteY38" fmla="*/ 1498851 h 3232926"/>
              <a:gd name="connsiteX39" fmla="*/ 1143804 w 2287608"/>
              <a:gd name="connsiteY39" fmla="*/ 1500288 h 3232926"/>
              <a:gd name="connsiteX40" fmla="*/ 1149304 w 2287608"/>
              <a:gd name="connsiteY40" fmla="*/ 1503463 h 3232926"/>
              <a:gd name="connsiteX41" fmla="*/ 1154988 w 2287608"/>
              <a:gd name="connsiteY41" fmla="*/ 1529608 h 3232926"/>
              <a:gd name="connsiteX42" fmla="*/ 1572751 w 2287608"/>
              <a:gd name="connsiteY42" fmla="*/ 2074048 h 3232926"/>
              <a:gd name="connsiteX43" fmla="*/ 1996989 w 2287608"/>
              <a:gd name="connsiteY43" fmla="*/ 2194021 h 3232926"/>
              <a:gd name="connsiteX44" fmla="*/ 2253131 w 2287608"/>
              <a:gd name="connsiteY44" fmla="*/ 2163621 h 3232926"/>
              <a:gd name="connsiteX45" fmla="*/ 2278616 w 2287608"/>
              <a:gd name="connsiteY45" fmla="*/ 2155472 h 3232926"/>
              <a:gd name="connsiteX46" fmla="*/ 2284115 w 2287608"/>
              <a:gd name="connsiteY46" fmla="*/ 2158647 h 3232926"/>
              <a:gd name="connsiteX47" fmla="*/ 2283112 w 2287608"/>
              <a:gd name="connsiteY47" fmla="*/ 2154034 h 3232926"/>
              <a:gd name="connsiteX48" fmla="*/ 2287608 w 2287608"/>
              <a:gd name="connsiteY48" fmla="*/ 2152596 h 3232926"/>
              <a:gd name="connsiteX49" fmla="*/ 2282109 w 2287608"/>
              <a:gd name="connsiteY49" fmla="*/ 2149422 h 3232926"/>
              <a:gd name="connsiteX50" fmla="*/ 2276424 w 2287608"/>
              <a:gd name="connsiteY50" fmla="*/ 2123277 h 3232926"/>
              <a:gd name="connsiteX51" fmla="*/ 2069415 w 2287608"/>
              <a:gd name="connsiteY51" fmla="*/ 1747063 h 3232926"/>
              <a:gd name="connsiteX52" fmla="*/ 1140311 w 2287608"/>
              <a:gd name="connsiteY52" fmla="*/ 779689 h 3232926"/>
              <a:gd name="connsiteX53" fmla="*/ 1134812 w 2287608"/>
              <a:gd name="connsiteY53" fmla="*/ 782863 h 3232926"/>
              <a:gd name="connsiteX54" fmla="*/ 1109328 w 2287608"/>
              <a:gd name="connsiteY54" fmla="*/ 774714 h 3232926"/>
              <a:gd name="connsiteX55" fmla="*/ 428947 w 2287608"/>
              <a:gd name="connsiteY55" fmla="*/ 864288 h 3232926"/>
              <a:gd name="connsiteX56" fmla="*/ 11185 w 2287608"/>
              <a:gd name="connsiteY56" fmla="*/ 1408728 h 3232926"/>
              <a:gd name="connsiteX57" fmla="*/ 5499 w 2287608"/>
              <a:gd name="connsiteY57" fmla="*/ 1434873 h 3232926"/>
              <a:gd name="connsiteX58" fmla="*/ 0 w 2287608"/>
              <a:gd name="connsiteY58" fmla="*/ 1438047 h 3232926"/>
              <a:gd name="connsiteX59" fmla="*/ 4497 w 2287608"/>
              <a:gd name="connsiteY59" fmla="*/ 1439485 h 3232926"/>
              <a:gd name="connsiteX60" fmla="*/ 3493 w 2287608"/>
              <a:gd name="connsiteY60" fmla="*/ 1444098 h 3232926"/>
              <a:gd name="connsiteX61" fmla="*/ 8992 w 2287608"/>
              <a:gd name="connsiteY61" fmla="*/ 1440923 h 3232926"/>
              <a:gd name="connsiteX62" fmla="*/ 34477 w 2287608"/>
              <a:gd name="connsiteY62" fmla="*/ 1449072 h 3232926"/>
              <a:gd name="connsiteX63" fmla="*/ 290620 w 2287608"/>
              <a:gd name="connsiteY63" fmla="*/ 1479472 h 3232926"/>
              <a:gd name="connsiteX64" fmla="*/ 714858 w 2287608"/>
              <a:gd name="connsiteY64" fmla="*/ 1359499 h 3232926"/>
              <a:gd name="connsiteX65" fmla="*/ 1132621 w 2287608"/>
              <a:gd name="connsiteY65" fmla="*/ 815059 h 3232926"/>
              <a:gd name="connsiteX66" fmla="*/ 1138305 w 2287608"/>
              <a:gd name="connsiteY66" fmla="*/ 788914 h 3232926"/>
              <a:gd name="connsiteX67" fmla="*/ 1143805 w 2287608"/>
              <a:gd name="connsiteY67" fmla="*/ 785739 h 3232926"/>
              <a:gd name="connsiteX68" fmla="*/ 1139308 w 2287608"/>
              <a:gd name="connsiteY68" fmla="*/ 784302 h 3232926"/>
              <a:gd name="connsiteX69" fmla="*/ 2069415 w 2287608"/>
              <a:gd name="connsiteY69" fmla="*/ 1032514 h 3232926"/>
              <a:gd name="connsiteX70" fmla="*/ 1858661 w 2287608"/>
              <a:gd name="connsiteY70" fmla="*/ 864289 h 3232926"/>
              <a:gd name="connsiteX71" fmla="*/ 1178281 w 2287608"/>
              <a:gd name="connsiteY71" fmla="*/ 774715 h 3232926"/>
              <a:gd name="connsiteX72" fmla="*/ 1152796 w 2287608"/>
              <a:gd name="connsiteY72" fmla="*/ 782864 h 3232926"/>
              <a:gd name="connsiteX73" fmla="*/ 1147297 w 2287608"/>
              <a:gd name="connsiteY73" fmla="*/ 779690 h 3232926"/>
              <a:gd name="connsiteX74" fmla="*/ 1148300 w 2287608"/>
              <a:gd name="connsiteY74" fmla="*/ 784303 h 3232926"/>
              <a:gd name="connsiteX75" fmla="*/ 1143804 w 2287608"/>
              <a:gd name="connsiteY75" fmla="*/ 785740 h 3232926"/>
              <a:gd name="connsiteX76" fmla="*/ 1149304 w 2287608"/>
              <a:gd name="connsiteY76" fmla="*/ 788915 h 3232926"/>
              <a:gd name="connsiteX77" fmla="*/ 1154988 w 2287608"/>
              <a:gd name="connsiteY77" fmla="*/ 815060 h 3232926"/>
              <a:gd name="connsiteX78" fmla="*/ 1572751 w 2287608"/>
              <a:gd name="connsiteY78" fmla="*/ 1359500 h 3232926"/>
              <a:gd name="connsiteX79" fmla="*/ 1996989 w 2287608"/>
              <a:gd name="connsiteY79" fmla="*/ 1479473 h 3232926"/>
              <a:gd name="connsiteX80" fmla="*/ 2253131 w 2287608"/>
              <a:gd name="connsiteY80" fmla="*/ 1449073 h 3232926"/>
              <a:gd name="connsiteX81" fmla="*/ 2278616 w 2287608"/>
              <a:gd name="connsiteY81" fmla="*/ 1440924 h 3232926"/>
              <a:gd name="connsiteX82" fmla="*/ 2284115 w 2287608"/>
              <a:gd name="connsiteY82" fmla="*/ 1444099 h 3232926"/>
              <a:gd name="connsiteX83" fmla="*/ 2283112 w 2287608"/>
              <a:gd name="connsiteY83" fmla="*/ 1439486 h 3232926"/>
              <a:gd name="connsiteX84" fmla="*/ 2287608 w 2287608"/>
              <a:gd name="connsiteY84" fmla="*/ 1438048 h 3232926"/>
              <a:gd name="connsiteX85" fmla="*/ 2282109 w 2287608"/>
              <a:gd name="connsiteY85" fmla="*/ 1434874 h 3232926"/>
              <a:gd name="connsiteX86" fmla="*/ 2276424 w 2287608"/>
              <a:gd name="connsiteY86" fmla="*/ 1408729 h 3232926"/>
              <a:gd name="connsiteX87" fmla="*/ 2069415 w 2287608"/>
              <a:gd name="connsiteY87" fmla="*/ 1032514 h 3232926"/>
              <a:gd name="connsiteX88" fmla="*/ 1140311 w 2287608"/>
              <a:gd name="connsiteY88" fmla="*/ 35676 h 3232926"/>
              <a:gd name="connsiteX89" fmla="*/ 1134812 w 2287608"/>
              <a:gd name="connsiteY89" fmla="*/ 38850 h 3232926"/>
              <a:gd name="connsiteX90" fmla="*/ 1109328 w 2287608"/>
              <a:gd name="connsiteY90" fmla="*/ 30701 h 3232926"/>
              <a:gd name="connsiteX91" fmla="*/ 428948 w 2287608"/>
              <a:gd name="connsiteY91" fmla="*/ 120275 h 3232926"/>
              <a:gd name="connsiteX92" fmla="*/ 11185 w 2287608"/>
              <a:gd name="connsiteY92" fmla="*/ 664715 h 3232926"/>
              <a:gd name="connsiteX93" fmla="*/ 5499 w 2287608"/>
              <a:gd name="connsiteY93" fmla="*/ 690860 h 3232926"/>
              <a:gd name="connsiteX94" fmla="*/ 0 w 2287608"/>
              <a:gd name="connsiteY94" fmla="*/ 694034 h 3232926"/>
              <a:gd name="connsiteX95" fmla="*/ 4497 w 2287608"/>
              <a:gd name="connsiteY95" fmla="*/ 695472 h 3232926"/>
              <a:gd name="connsiteX96" fmla="*/ 3493 w 2287608"/>
              <a:gd name="connsiteY96" fmla="*/ 700085 h 3232926"/>
              <a:gd name="connsiteX97" fmla="*/ 8992 w 2287608"/>
              <a:gd name="connsiteY97" fmla="*/ 696910 h 3232926"/>
              <a:gd name="connsiteX98" fmla="*/ 34477 w 2287608"/>
              <a:gd name="connsiteY98" fmla="*/ 705059 h 3232926"/>
              <a:gd name="connsiteX99" fmla="*/ 290620 w 2287608"/>
              <a:gd name="connsiteY99" fmla="*/ 735459 h 3232926"/>
              <a:gd name="connsiteX100" fmla="*/ 714857 w 2287608"/>
              <a:gd name="connsiteY100" fmla="*/ 615486 h 3232926"/>
              <a:gd name="connsiteX101" fmla="*/ 1132621 w 2287608"/>
              <a:gd name="connsiteY101" fmla="*/ 71046 h 3232926"/>
              <a:gd name="connsiteX102" fmla="*/ 1138305 w 2287608"/>
              <a:gd name="connsiteY102" fmla="*/ 44901 h 3232926"/>
              <a:gd name="connsiteX103" fmla="*/ 1143805 w 2287608"/>
              <a:gd name="connsiteY103" fmla="*/ 41726 h 3232926"/>
              <a:gd name="connsiteX104" fmla="*/ 1139308 w 2287608"/>
              <a:gd name="connsiteY104" fmla="*/ 40289 h 3232926"/>
              <a:gd name="connsiteX105" fmla="*/ 2069415 w 2287608"/>
              <a:gd name="connsiteY105" fmla="*/ 288501 h 3232926"/>
              <a:gd name="connsiteX106" fmla="*/ 1858661 w 2287608"/>
              <a:gd name="connsiteY106" fmla="*/ 120276 h 3232926"/>
              <a:gd name="connsiteX107" fmla="*/ 1178281 w 2287608"/>
              <a:gd name="connsiteY107" fmla="*/ 30702 h 3232926"/>
              <a:gd name="connsiteX108" fmla="*/ 1152796 w 2287608"/>
              <a:gd name="connsiteY108" fmla="*/ 38850 h 3232926"/>
              <a:gd name="connsiteX109" fmla="*/ 1147297 w 2287608"/>
              <a:gd name="connsiteY109" fmla="*/ 35676 h 3232926"/>
              <a:gd name="connsiteX110" fmla="*/ 1148300 w 2287608"/>
              <a:gd name="connsiteY110" fmla="*/ 40290 h 3232926"/>
              <a:gd name="connsiteX111" fmla="*/ 1143804 w 2287608"/>
              <a:gd name="connsiteY111" fmla="*/ 41727 h 3232926"/>
              <a:gd name="connsiteX112" fmla="*/ 1149304 w 2287608"/>
              <a:gd name="connsiteY112" fmla="*/ 44901 h 3232926"/>
              <a:gd name="connsiteX113" fmla="*/ 1154988 w 2287608"/>
              <a:gd name="connsiteY113" fmla="*/ 71046 h 3232926"/>
              <a:gd name="connsiteX114" fmla="*/ 1572751 w 2287608"/>
              <a:gd name="connsiteY114" fmla="*/ 615486 h 3232926"/>
              <a:gd name="connsiteX115" fmla="*/ 1996989 w 2287608"/>
              <a:gd name="connsiteY115" fmla="*/ 735460 h 3232926"/>
              <a:gd name="connsiteX116" fmla="*/ 2253131 w 2287608"/>
              <a:gd name="connsiteY116" fmla="*/ 705060 h 3232926"/>
              <a:gd name="connsiteX117" fmla="*/ 2278616 w 2287608"/>
              <a:gd name="connsiteY117" fmla="*/ 696911 h 3232926"/>
              <a:gd name="connsiteX118" fmla="*/ 2284115 w 2287608"/>
              <a:gd name="connsiteY118" fmla="*/ 700086 h 3232926"/>
              <a:gd name="connsiteX119" fmla="*/ 2283112 w 2287608"/>
              <a:gd name="connsiteY119" fmla="*/ 695473 h 3232926"/>
              <a:gd name="connsiteX120" fmla="*/ 2287608 w 2287608"/>
              <a:gd name="connsiteY120" fmla="*/ 694035 h 3232926"/>
              <a:gd name="connsiteX121" fmla="*/ 2282109 w 2287608"/>
              <a:gd name="connsiteY121" fmla="*/ 690860 h 3232926"/>
              <a:gd name="connsiteX122" fmla="*/ 2276424 w 2287608"/>
              <a:gd name="connsiteY122" fmla="*/ 664716 h 3232926"/>
              <a:gd name="connsiteX123" fmla="*/ 2069415 w 2287608"/>
              <a:gd name="connsiteY123" fmla="*/ 288501 h 3232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2287608" h="3232926">
                <a:moveTo>
                  <a:pt x="1143804" y="1916209"/>
                </a:moveTo>
                <a:lnTo>
                  <a:pt x="1140311" y="1919384"/>
                </a:lnTo>
                <a:lnTo>
                  <a:pt x="1136818" y="1916209"/>
                </a:lnTo>
                <a:lnTo>
                  <a:pt x="1136818" y="1922559"/>
                </a:lnTo>
                <a:lnTo>
                  <a:pt x="1117018" y="1940554"/>
                </a:lnTo>
                <a:cubicBezTo>
                  <a:pt x="954760" y="2102813"/>
                  <a:pt x="854401" y="2326970"/>
                  <a:pt x="854401" y="2574568"/>
                </a:cubicBezTo>
                <a:cubicBezTo>
                  <a:pt x="854401" y="2822165"/>
                  <a:pt x="954760" y="3046323"/>
                  <a:pt x="1117018" y="3208581"/>
                </a:cubicBezTo>
                <a:lnTo>
                  <a:pt x="1136818" y="3226577"/>
                </a:lnTo>
                <a:lnTo>
                  <a:pt x="1136818" y="3232926"/>
                </a:lnTo>
                <a:lnTo>
                  <a:pt x="1140311" y="3229751"/>
                </a:lnTo>
                <a:lnTo>
                  <a:pt x="1143804" y="3232926"/>
                </a:lnTo>
                <a:lnTo>
                  <a:pt x="1143804" y="3226577"/>
                </a:lnTo>
                <a:lnTo>
                  <a:pt x="1163604" y="3208581"/>
                </a:lnTo>
                <a:cubicBezTo>
                  <a:pt x="1325862" y="3046323"/>
                  <a:pt x="1426221" y="2822165"/>
                  <a:pt x="1426221" y="2574567"/>
                </a:cubicBezTo>
                <a:cubicBezTo>
                  <a:pt x="1426221" y="2326970"/>
                  <a:pt x="1325862" y="2102812"/>
                  <a:pt x="1163604" y="1940554"/>
                </a:cubicBezTo>
                <a:lnTo>
                  <a:pt x="1143804" y="1922558"/>
                </a:lnTo>
                <a:close/>
                <a:moveTo>
                  <a:pt x="1140312" y="1494239"/>
                </a:moveTo>
                <a:lnTo>
                  <a:pt x="1134813" y="1497413"/>
                </a:lnTo>
                <a:lnTo>
                  <a:pt x="1109328" y="1489264"/>
                </a:lnTo>
                <a:cubicBezTo>
                  <a:pt x="887680" y="1429874"/>
                  <a:pt x="643374" y="1455039"/>
                  <a:pt x="428947" y="1578838"/>
                </a:cubicBezTo>
                <a:cubicBezTo>
                  <a:pt x="214522" y="1702637"/>
                  <a:pt x="70575" y="1901629"/>
                  <a:pt x="11185" y="2123278"/>
                </a:cubicBezTo>
                <a:lnTo>
                  <a:pt x="5499" y="2149423"/>
                </a:lnTo>
                <a:lnTo>
                  <a:pt x="0" y="2152597"/>
                </a:lnTo>
                <a:lnTo>
                  <a:pt x="4497" y="2154035"/>
                </a:lnTo>
                <a:lnTo>
                  <a:pt x="3493" y="2158648"/>
                </a:lnTo>
                <a:lnTo>
                  <a:pt x="8992" y="2155473"/>
                </a:lnTo>
                <a:lnTo>
                  <a:pt x="34477" y="2163622"/>
                </a:lnTo>
                <a:cubicBezTo>
                  <a:pt x="117596" y="2185894"/>
                  <a:pt x="203900" y="2196274"/>
                  <a:pt x="290620" y="2194022"/>
                </a:cubicBezTo>
                <a:cubicBezTo>
                  <a:pt x="435153" y="2190268"/>
                  <a:pt x="580841" y="2151423"/>
                  <a:pt x="714858" y="2074049"/>
                </a:cubicBezTo>
                <a:cubicBezTo>
                  <a:pt x="929283" y="1950250"/>
                  <a:pt x="1073230" y="1751258"/>
                  <a:pt x="1132621" y="1529609"/>
                </a:cubicBezTo>
                <a:lnTo>
                  <a:pt x="1138305" y="1503464"/>
                </a:lnTo>
                <a:lnTo>
                  <a:pt x="1143804" y="1500289"/>
                </a:lnTo>
                <a:lnTo>
                  <a:pt x="1139308" y="1498852"/>
                </a:lnTo>
                <a:close/>
                <a:moveTo>
                  <a:pt x="2069415" y="1747063"/>
                </a:moveTo>
                <a:cubicBezTo>
                  <a:pt x="2009570" y="1682261"/>
                  <a:pt x="1939071" y="1625262"/>
                  <a:pt x="1858661" y="1578837"/>
                </a:cubicBezTo>
                <a:cubicBezTo>
                  <a:pt x="1644235" y="1455038"/>
                  <a:pt x="1399929" y="1429873"/>
                  <a:pt x="1178281" y="1489263"/>
                </a:cubicBezTo>
                <a:lnTo>
                  <a:pt x="1152796" y="1497412"/>
                </a:lnTo>
                <a:lnTo>
                  <a:pt x="1147297" y="1494238"/>
                </a:lnTo>
                <a:lnTo>
                  <a:pt x="1148300" y="1498851"/>
                </a:lnTo>
                <a:lnTo>
                  <a:pt x="1143804" y="1500288"/>
                </a:lnTo>
                <a:lnTo>
                  <a:pt x="1149304" y="1503463"/>
                </a:lnTo>
                <a:lnTo>
                  <a:pt x="1154988" y="1529608"/>
                </a:lnTo>
                <a:cubicBezTo>
                  <a:pt x="1214379" y="1751257"/>
                  <a:pt x="1358325" y="1950249"/>
                  <a:pt x="1572751" y="2074048"/>
                </a:cubicBezTo>
                <a:cubicBezTo>
                  <a:pt x="1706767" y="2151422"/>
                  <a:pt x="1852455" y="2190267"/>
                  <a:pt x="1996989" y="2194021"/>
                </a:cubicBezTo>
                <a:cubicBezTo>
                  <a:pt x="2083709" y="2196273"/>
                  <a:pt x="2170013" y="2185893"/>
                  <a:pt x="2253131" y="2163621"/>
                </a:cubicBezTo>
                <a:lnTo>
                  <a:pt x="2278616" y="2155472"/>
                </a:lnTo>
                <a:lnTo>
                  <a:pt x="2284115" y="2158647"/>
                </a:lnTo>
                <a:lnTo>
                  <a:pt x="2283112" y="2154034"/>
                </a:lnTo>
                <a:lnTo>
                  <a:pt x="2287608" y="2152596"/>
                </a:lnTo>
                <a:lnTo>
                  <a:pt x="2282109" y="2149422"/>
                </a:lnTo>
                <a:lnTo>
                  <a:pt x="2276424" y="2123277"/>
                </a:lnTo>
                <a:cubicBezTo>
                  <a:pt x="2239306" y="1984747"/>
                  <a:pt x="2169157" y="1855067"/>
                  <a:pt x="2069415" y="1747063"/>
                </a:cubicBezTo>
                <a:close/>
                <a:moveTo>
                  <a:pt x="1140311" y="779689"/>
                </a:moveTo>
                <a:lnTo>
                  <a:pt x="1134812" y="782863"/>
                </a:lnTo>
                <a:lnTo>
                  <a:pt x="1109328" y="774714"/>
                </a:lnTo>
                <a:cubicBezTo>
                  <a:pt x="887679" y="715324"/>
                  <a:pt x="643374" y="740489"/>
                  <a:pt x="428947" y="864288"/>
                </a:cubicBezTo>
                <a:cubicBezTo>
                  <a:pt x="214522" y="988087"/>
                  <a:pt x="70575" y="1187079"/>
                  <a:pt x="11185" y="1408728"/>
                </a:cubicBezTo>
                <a:lnTo>
                  <a:pt x="5499" y="1434873"/>
                </a:lnTo>
                <a:lnTo>
                  <a:pt x="0" y="1438047"/>
                </a:lnTo>
                <a:lnTo>
                  <a:pt x="4497" y="1439485"/>
                </a:lnTo>
                <a:lnTo>
                  <a:pt x="3493" y="1444098"/>
                </a:lnTo>
                <a:lnTo>
                  <a:pt x="8992" y="1440923"/>
                </a:lnTo>
                <a:lnTo>
                  <a:pt x="34477" y="1449072"/>
                </a:lnTo>
                <a:cubicBezTo>
                  <a:pt x="117595" y="1471344"/>
                  <a:pt x="203900" y="1481724"/>
                  <a:pt x="290620" y="1479472"/>
                </a:cubicBezTo>
                <a:cubicBezTo>
                  <a:pt x="435154" y="1475718"/>
                  <a:pt x="580841" y="1436873"/>
                  <a:pt x="714858" y="1359499"/>
                </a:cubicBezTo>
                <a:cubicBezTo>
                  <a:pt x="929284" y="1235700"/>
                  <a:pt x="1073229" y="1036708"/>
                  <a:pt x="1132621" y="815059"/>
                </a:cubicBezTo>
                <a:lnTo>
                  <a:pt x="1138305" y="788914"/>
                </a:lnTo>
                <a:lnTo>
                  <a:pt x="1143805" y="785739"/>
                </a:lnTo>
                <a:lnTo>
                  <a:pt x="1139308" y="784302"/>
                </a:lnTo>
                <a:close/>
                <a:moveTo>
                  <a:pt x="2069415" y="1032514"/>
                </a:moveTo>
                <a:cubicBezTo>
                  <a:pt x="2009570" y="967712"/>
                  <a:pt x="1939071" y="910714"/>
                  <a:pt x="1858661" y="864289"/>
                </a:cubicBezTo>
                <a:cubicBezTo>
                  <a:pt x="1644235" y="740490"/>
                  <a:pt x="1399929" y="715325"/>
                  <a:pt x="1178281" y="774715"/>
                </a:cubicBezTo>
                <a:lnTo>
                  <a:pt x="1152796" y="782864"/>
                </a:lnTo>
                <a:lnTo>
                  <a:pt x="1147297" y="779690"/>
                </a:lnTo>
                <a:lnTo>
                  <a:pt x="1148300" y="784303"/>
                </a:lnTo>
                <a:lnTo>
                  <a:pt x="1143804" y="785740"/>
                </a:lnTo>
                <a:lnTo>
                  <a:pt x="1149304" y="788915"/>
                </a:lnTo>
                <a:lnTo>
                  <a:pt x="1154988" y="815060"/>
                </a:lnTo>
                <a:cubicBezTo>
                  <a:pt x="1214379" y="1036709"/>
                  <a:pt x="1358325" y="1235701"/>
                  <a:pt x="1572751" y="1359500"/>
                </a:cubicBezTo>
                <a:cubicBezTo>
                  <a:pt x="1706767" y="1436874"/>
                  <a:pt x="1852455" y="1475719"/>
                  <a:pt x="1996989" y="1479473"/>
                </a:cubicBezTo>
                <a:cubicBezTo>
                  <a:pt x="2083709" y="1481725"/>
                  <a:pt x="2170013" y="1471345"/>
                  <a:pt x="2253131" y="1449073"/>
                </a:cubicBezTo>
                <a:lnTo>
                  <a:pt x="2278616" y="1440924"/>
                </a:lnTo>
                <a:lnTo>
                  <a:pt x="2284115" y="1444099"/>
                </a:lnTo>
                <a:lnTo>
                  <a:pt x="2283112" y="1439486"/>
                </a:lnTo>
                <a:lnTo>
                  <a:pt x="2287608" y="1438048"/>
                </a:lnTo>
                <a:lnTo>
                  <a:pt x="2282109" y="1434874"/>
                </a:lnTo>
                <a:lnTo>
                  <a:pt x="2276424" y="1408729"/>
                </a:lnTo>
                <a:cubicBezTo>
                  <a:pt x="2239306" y="1270198"/>
                  <a:pt x="2169157" y="1140518"/>
                  <a:pt x="2069415" y="1032514"/>
                </a:cubicBezTo>
                <a:close/>
                <a:moveTo>
                  <a:pt x="1140311" y="35676"/>
                </a:moveTo>
                <a:lnTo>
                  <a:pt x="1134812" y="38850"/>
                </a:lnTo>
                <a:lnTo>
                  <a:pt x="1109328" y="30701"/>
                </a:lnTo>
                <a:cubicBezTo>
                  <a:pt x="887679" y="-28689"/>
                  <a:pt x="643374" y="-3524"/>
                  <a:pt x="428948" y="120275"/>
                </a:cubicBezTo>
                <a:cubicBezTo>
                  <a:pt x="214521" y="244074"/>
                  <a:pt x="70575" y="443066"/>
                  <a:pt x="11185" y="664715"/>
                </a:cubicBezTo>
                <a:lnTo>
                  <a:pt x="5499" y="690860"/>
                </a:lnTo>
                <a:lnTo>
                  <a:pt x="0" y="694034"/>
                </a:lnTo>
                <a:lnTo>
                  <a:pt x="4497" y="695472"/>
                </a:lnTo>
                <a:lnTo>
                  <a:pt x="3493" y="700085"/>
                </a:lnTo>
                <a:lnTo>
                  <a:pt x="8992" y="696910"/>
                </a:lnTo>
                <a:lnTo>
                  <a:pt x="34477" y="705059"/>
                </a:lnTo>
                <a:cubicBezTo>
                  <a:pt x="117595" y="727331"/>
                  <a:pt x="203900" y="737711"/>
                  <a:pt x="290620" y="735459"/>
                </a:cubicBezTo>
                <a:cubicBezTo>
                  <a:pt x="435154" y="731705"/>
                  <a:pt x="580841" y="692860"/>
                  <a:pt x="714857" y="615486"/>
                </a:cubicBezTo>
                <a:cubicBezTo>
                  <a:pt x="929284" y="491687"/>
                  <a:pt x="1073229" y="292695"/>
                  <a:pt x="1132621" y="71046"/>
                </a:cubicBezTo>
                <a:lnTo>
                  <a:pt x="1138305" y="44901"/>
                </a:lnTo>
                <a:lnTo>
                  <a:pt x="1143805" y="41726"/>
                </a:lnTo>
                <a:lnTo>
                  <a:pt x="1139308" y="40289"/>
                </a:lnTo>
                <a:close/>
                <a:moveTo>
                  <a:pt x="2069415" y="288501"/>
                </a:moveTo>
                <a:cubicBezTo>
                  <a:pt x="2009570" y="223699"/>
                  <a:pt x="1939071" y="166700"/>
                  <a:pt x="1858661" y="120276"/>
                </a:cubicBezTo>
                <a:cubicBezTo>
                  <a:pt x="1644235" y="-3523"/>
                  <a:pt x="1399929" y="-28688"/>
                  <a:pt x="1178281" y="30702"/>
                </a:cubicBezTo>
                <a:lnTo>
                  <a:pt x="1152796" y="38850"/>
                </a:lnTo>
                <a:lnTo>
                  <a:pt x="1147297" y="35676"/>
                </a:lnTo>
                <a:lnTo>
                  <a:pt x="1148300" y="40290"/>
                </a:lnTo>
                <a:lnTo>
                  <a:pt x="1143804" y="41727"/>
                </a:lnTo>
                <a:lnTo>
                  <a:pt x="1149304" y="44901"/>
                </a:lnTo>
                <a:lnTo>
                  <a:pt x="1154988" y="71046"/>
                </a:lnTo>
                <a:cubicBezTo>
                  <a:pt x="1214379" y="292695"/>
                  <a:pt x="1358325" y="491688"/>
                  <a:pt x="1572751" y="615486"/>
                </a:cubicBezTo>
                <a:cubicBezTo>
                  <a:pt x="1706767" y="692860"/>
                  <a:pt x="1852455" y="731705"/>
                  <a:pt x="1996989" y="735460"/>
                </a:cubicBezTo>
                <a:cubicBezTo>
                  <a:pt x="2083709" y="737712"/>
                  <a:pt x="2170013" y="727332"/>
                  <a:pt x="2253131" y="705060"/>
                </a:cubicBezTo>
                <a:lnTo>
                  <a:pt x="2278616" y="696911"/>
                </a:lnTo>
                <a:lnTo>
                  <a:pt x="2284115" y="700086"/>
                </a:lnTo>
                <a:lnTo>
                  <a:pt x="2283112" y="695473"/>
                </a:lnTo>
                <a:lnTo>
                  <a:pt x="2287608" y="694035"/>
                </a:lnTo>
                <a:lnTo>
                  <a:pt x="2282109" y="690860"/>
                </a:lnTo>
                <a:lnTo>
                  <a:pt x="2276424" y="664716"/>
                </a:lnTo>
                <a:cubicBezTo>
                  <a:pt x="2239306" y="526185"/>
                  <a:pt x="2169157" y="396505"/>
                  <a:pt x="2069415" y="288501"/>
                </a:cubicBez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2840A968-B9F1-4307-8A13-48F4453A30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V="1">
            <a:off x="521489" y="5639014"/>
            <a:ext cx="865742" cy="628383"/>
            <a:chOff x="558167" y="958515"/>
            <a:chExt cx="865742" cy="628383"/>
          </a:xfrm>
          <a:solidFill>
            <a:schemeClr val="accent3"/>
          </a:solidFill>
        </p:grpSpPr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BD285FD-B74A-41D4-9B6A-D056344555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>
              <a:off x="558167" y="1122160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00178F9D-D2DC-4F3C-AD80-6AAA24F06C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959170" y="95851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0FECCAAE-5C44-4266-9D17-6B62D10D7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486523" y="3291143"/>
            <a:ext cx="1785983" cy="2208479"/>
            <a:chOff x="2725201" y="4453039"/>
            <a:chExt cx="1785983" cy="2208479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6E30C7C-C5A4-47C6-B415-DFD338E59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0" flipH="1">
              <a:off x="3618192" y="4453039"/>
              <a:ext cx="0" cy="2208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CCAEC3F3-279F-40A2-9333-E07B49F1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738439" y="5243393"/>
              <a:ext cx="176093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6245B99-8922-43D7-9E21-DF16E5B69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725201" y="4861779"/>
              <a:ext cx="1785983" cy="1799739"/>
            </a:xfrm>
            <a:custGeom>
              <a:avLst/>
              <a:gdLst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892991 w 1785983"/>
                <a:gd name="connsiteY8" fmla="*/ 1795123 h 1799739"/>
                <a:gd name="connsiteX9" fmla="*/ 763082 w 1785983"/>
                <a:gd name="connsiteY9" fmla="*/ 1694835 h 1799739"/>
                <a:gd name="connsiteX10" fmla="*/ 379877 w 1785983"/>
                <a:gd name="connsiteY10" fmla="*/ 3722 h 1799739"/>
                <a:gd name="connsiteX11" fmla="*/ 440819 w 1785983"/>
                <a:gd name="connsiteY11" fmla="*/ 59 h 1799739"/>
                <a:gd name="connsiteX0" fmla="*/ 440819 w 1785983"/>
                <a:gd name="connsiteY0" fmla="*/ 59 h 1849891"/>
                <a:gd name="connsiteX1" fmla="*/ 845918 w 1785983"/>
                <a:gd name="connsiteY1" fmla="*/ 261596 h 1849891"/>
                <a:gd name="connsiteX2" fmla="*/ 892992 w 1785983"/>
                <a:gd name="connsiteY2" fmla="*/ 360758 h 1849891"/>
                <a:gd name="connsiteX3" fmla="*/ 892992 w 1785983"/>
                <a:gd name="connsiteY3" fmla="*/ 365372 h 1849891"/>
                <a:gd name="connsiteX4" fmla="*/ 940065 w 1785983"/>
                <a:gd name="connsiteY4" fmla="*/ 266212 h 1849891"/>
                <a:gd name="connsiteX5" fmla="*/ 1406106 w 1785983"/>
                <a:gd name="connsiteY5" fmla="*/ 8338 h 1849891"/>
                <a:gd name="connsiteX6" fmla="*/ 1022901 w 1785983"/>
                <a:gd name="connsiteY6" fmla="*/ 1699451 h 1849891"/>
                <a:gd name="connsiteX7" fmla="*/ 892991 w 1785983"/>
                <a:gd name="connsiteY7" fmla="*/ 1799739 h 1849891"/>
                <a:gd name="connsiteX8" fmla="*/ 838223 w 1785983"/>
                <a:gd name="connsiteY8" fmla="*/ 1849891 h 1849891"/>
                <a:gd name="connsiteX9" fmla="*/ 763082 w 1785983"/>
                <a:gd name="connsiteY9" fmla="*/ 1694835 h 1849891"/>
                <a:gd name="connsiteX10" fmla="*/ 379877 w 1785983"/>
                <a:gd name="connsiteY10" fmla="*/ 3722 h 1849891"/>
                <a:gd name="connsiteX11" fmla="*/ 440819 w 1785983"/>
                <a:gd name="connsiteY11" fmla="*/ 59 h 1849891"/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763082 w 1785983"/>
                <a:gd name="connsiteY8" fmla="*/ 1694835 h 1799739"/>
                <a:gd name="connsiteX9" fmla="*/ 379877 w 1785983"/>
                <a:gd name="connsiteY9" fmla="*/ 3722 h 1799739"/>
                <a:gd name="connsiteX10" fmla="*/ 440819 w 1785983"/>
                <a:gd name="connsiteY10" fmla="*/ 59 h 179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5983" h="1799739">
                  <a:moveTo>
                    <a:pt x="440819" y="59"/>
                  </a:moveTo>
                  <a:cubicBezTo>
                    <a:pt x="584367" y="2557"/>
                    <a:pt x="735105" y="83293"/>
                    <a:pt x="845918" y="261596"/>
                  </a:cubicBezTo>
                  <a:lnTo>
                    <a:pt x="892992" y="360758"/>
                  </a:lnTo>
                  <a:lnTo>
                    <a:pt x="892992" y="365372"/>
                  </a:lnTo>
                  <a:lnTo>
                    <a:pt x="940065" y="266212"/>
                  </a:lnTo>
                  <a:cubicBezTo>
                    <a:pt x="1066709" y="62437"/>
                    <a:pt x="1245499" y="-13903"/>
                    <a:pt x="1406106" y="8338"/>
                  </a:cubicBezTo>
                  <a:cubicBezTo>
                    <a:pt x="1827702" y="66720"/>
                    <a:pt x="2124001" y="804388"/>
                    <a:pt x="1022901" y="1699451"/>
                  </a:cubicBezTo>
                  <a:lnTo>
                    <a:pt x="892991" y="1799739"/>
                  </a:lnTo>
                  <a:lnTo>
                    <a:pt x="763082" y="1694835"/>
                  </a:lnTo>
                  <a:cubicBezTo>
                    <a:pt x="-338018" y="799772"/>
                    <a:pt x="-41719" y="62104"/>
                    <a:pt x="379877" y="3722"/>
                  </a:cubicBezTo>
                  <a:cubicBezTo>
                    <a:pt x="399953" y="942"/>
                    <a:pt x="420313" y="-298"/>
                    <a:pt x="440819" y="59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Bell MT" panose="02020503060305020303" pitchFamily="18" charset="0"/>
              </a:endParaRPr>
            </a:p>
          </p:txBody>
        </p:sp>
        <p:sp>
          <p:nvSpPr>
            <p:cNvPr id="109" name="Rectangle 30">
              <a:extLst>
                <a:ext uri="{FF2B5EF4-FFF2-40B4-BE49-F238E27FC236}">
                  <a16:creationId xmlns:a16="http://schemas.microsoft.com/office/drawing/2014/main" id="{6CA156F3-AD4C-4C54-84ED-98DF6CBF13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124232" y="5447997"/>
              <a:ext cx="987915" cy="987915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30">
              <a:extLst>
                <a:ext uri="{FF2B5EF4-FFF2-40B4-BE49-F238E27FC236}">
                  <a16:creationId xmlns:a16="http://schemas.microsoft.com/office/drawing/2014/main" id="{E62C7150-4D9E-4540-9750-5C0CD0092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315029" y="5983110"/>
              <a:ext cx="606323" cy="606323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6913CEF2-6E97-400A-931E-FF4A7D799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H="1" flipV="1">
            <a:off x="473803" y="5280732"/>
            <a:ext cx="864005" cy="1032464"/>
            <a:chOff x="2207971" y="2384401"/>
            <a:chExt cx="864005" cy="1032464"/>
          </a:xfrm>
        </p:grpSpPr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6A5CEF0B-B8FB-4FF1-A747-6513474892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2207971" y="285630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A0ED6C4E-D62E-40F7-B422-4E52B9FBB6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607238" y="2688467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AEA5F570-510A-4713-81B9-594326F21C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40769" y="2384401"/>
              <a:ext cx="313009" cy="1032464"/>
              <a:chOff x="2440769" y="2384401"/>
              <a:chExt cx="313009" cy="1032464"/>
            </a:xfrm>
          </p:grpSpPr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C9D1CFD5-F024-44A6-A161-FB99CFE04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2440769" y="2516865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9ADD8AE1-9060-4EF5-91AF-6A7200F6E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100000" flipH="1">
                <a:off x="2753778" y="2384401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C0A3D83F-F025-4B9A-B82C-F73BE6BD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>
            <a:off x="10114077" y="3690094"/>
            <a:ext cx="1785983" cy="1799739"/>
          </a:xfrm>
          <a:custGeom>
            <a:avLst/>
            <a:gdLst>
              <a:gd name="connsiteX0" fmla="*/ 440819 w 1785983"/>
              <a:gd name="connsiteY0" fmla="*/ 59 h 1799739"/>
              <a:gd name="connsiteX1" fmla="*/ 845918 w 1785983"/>
              <a:gd name="connsiteY1" fmla="*/ 261596 h 1799739"/>
              <a:gd name="connsiteX2" fmla="*/ 892992 w 1785983"/>
              <a:gd name="connsiteY2" fmla="*/ 360758 h 1799739"/>
              <a:gd name="connsiteX3" fmla="*/ 892992 w 1785983"/>
              <a:gd name="connsiteY3" fmla="*/ 365372 h 1799739"/>
              <a:gd name="connsiteX4" fmla="*/ 940065 w 1785983"/>
              <a:gd name="connsiteY4" fmla="*/ 266212 h 1799739"/>
              <a:gd name="connsiteX5" fmla="*/ 1406106 w 1785983"/>
              <a:gd name="connsiteY5" fmla="*/ 8338 h 1799739"/>
              <a:gd name="connsiteX6" fmla="*/ 1022901 w 1785983"/>
              <a:gd name="connsiteY6" fmla="*/ 1699451 h 1799739"/>
              <a:gd name="connsiteX7" fmla="*/ 892991 w 1785983"/>
              <a:gd name="connsiteY7" fmla="*/ 1799739 h 1799739"/>
              <a:gd name="connsiteX8" fmla="*/ 892991 w 1785983"/>
              <a:gd name="connsiteY8" fmla="*/ 1795123 h 1799739"/>
              <a:gd name="connsiteX9" fmla="*/ 763082 w 1785983"/>
              <a:gd name="connsiteY9" fmla="*/ 1694835 h 1799739"/>
              <a:gd name="connsiteX10" fmla="*/ 379877 w 1785983"/>
              <a:gd name="connsiteY10" fmla="*/ 3722 h 1799739"/>
              <a:gd name="connsiteX11" fmla="*/ 440819 w 1785983"/>
              <a:gd name="connsiteY11" fmla="*/ 59 h 179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5983" h="1799739">
                <a:moveTo>
                  <a:pt x="440819" y="59"/>
                </a:moveTo>
                <a:cubicBezTo>
                  <a:pt x="584367" y="2557"/>
                  <a:pt x="735105" y="83293"/>
                  <a:pt x="845918" y="261596"/>
                </a:cubicBezTo>
                <a:lnTo>
                  <a:pt x="892992" y="360758"/>
                </a:lnTo>
                <a:lnTo>
                  <a:pt x="892992" y="365372"/>
                </a:lnTo>
                <a:lnTo>
                  <a:pt x="940065" y="266212"/>
                </a:lnTo>
                <a:cubicBezTo>
                  <a:pt x="1066709" y="62437"/>
                  <a:pt x="1245499" y="-13903"/>
                  <a:pt x="1406106" y="8338"/>
                </a:cubicBezTo>
                <a:cubicBezTo>
                  <a:pt x="1827702" y="66720"/>
                  <a:pt x="2124001" y="804388"/>
                  <a:pt x="1022901" y="1699451"/>
                </a:cubicBezTo>
                <a:lnTo>
                  <a:pt x="892991" y="1799739"/>
                </a:lnTo>
                <a:lnTo>
                  <a:pt x="892991" y="1795123"/>
                </a:lnTo>
                <a:lnTo>
                  <a:pt x="763082" y="1694835"/>
                </a:lnTo>
                <a:cubicBezTo>
                  <a:pt x="-338018" y="799772"/>
                  <a:pt x="-41719" y="62104"/>
                  <a:pt x="379877" y="3722"/>
                </a:cubicBezTo>
                <a:cubicBezTo>
                  <a:pt x="399953" y="942"/>
                  <a:pt x="420313" y="-298"/>
                  <a:pt x="440819" y="59"/>
                </a:cubicBezTo>
                <a:close/>
              </a:path>
            </a:pathLst>
          </a:custGeom>
          <a:solidFill>
            <a:schemeClr val="accent1">
              <a:alpha val="60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54B4D41-E775-46AC-95B8-F9B645FE3B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8100000" flipV="1">
            <a:off x="9049994" y="71786"/>
            <a:ext cx="2287608" cy="3673900"/>
            <a:chOff x="-6080955" y="3437416"/>
            <a:chExt cx="2287608" cy="3673900"/>
          </a:xfrm>
        </p:grpSpPr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7A8F5B43-0EA5-41CD-A381-432464009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-4937151" y="4754133"/>
              <a:ext cx="0" cy="235718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F202990-7BBC-4E1F-A4A7-8F1AD0E15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 flipH="1">
              <a:off x="-5226554" y="3437416"/>
              <a:ext cx="571820" cy="1316717"/>
            </a:xfrm>
            <a:custGeom>
              <a:avLst/>
              <a:gdLst>
                <a:gd name="connsiteX0" fmla="*/ 282417 w 571820"/>
                <a:gd name="connsiteY0" fmla="*/ 1316717 h 1316717"/>
                <a:gd name="connsiteX1" fmla="*/ 285910 w 571820"/>
                <a:gd name="connsiteY1" fmla="*/ 1313542 h 1316717"/>
                <a:gd name="connsiteX2" fmla="*/ 289403 w 571820"/>
                <a:gd name="connsiteY2" fmla="*/ 1316717 h 1316717"/>
                <a:gd name="connsiteX3" fmla="*/ 289403 w 571820"/>
                <a:gd name="connsiteY3" fmla="*/ 1310368 h 1316717"/>
                <a:gd name="connsiteX4" fmla="*/ 309203 w 571820"/>
                <a:gd name="connsiteY4" fmla="*/ 1292372 h 1316717"/>
                <a:gd name="connsiteX5" fmla="*/ 571820 w 571820"/>
                <a:gd name="connsiteY5" fmla="*/ 658358 h 1316717"/>
                <a:gd name="connsiteX6" fmla="*/ 309203 w 571820"/>
                <a:gd name="connsiteY6" fmla="*/ 24345 h 1316717"/>
                <a:gd name="connsiteX7" fmla="*/ 289403 w 571820"/>
                <a:gd name="connsiteY7" fmla="*/ 6349 h 1316717"/>
                <a:gd name="connsiteX8" fmla="*/ 289403 w 571820"/>
                <a:gd name="connsiteY8" fmla="*/ 0 h 1316717"/>
                <a:gd name="connsiteX9" fmla="*/ 285910 w 571820"/>
                <a:gd name="connsiteY9" fmla="*/ 3175 h 1316717"/>
                <a:gd name="connsiteX10" fmla="*/ 282417 w 571820"/>
                <a:gd name="connsiteY10" fmla="*/ 0 h 1316717"/>
                <a:gd name="connsiteX11" fmla="*/ 282417 w 571820"/>
                <a:gd name="connsiteY11" fmla="*/ 6350 h 1316717"/>
                <a:gd name="connsiteX12" fmla="*/ 262617 w 571820"/>
                <a:gd name="connsiteY12" fmla="*/ 24345 h 1316717"/>
                <a:gd name="connsiteX13" fmla="*/ 0 w 571820"/>
                <a:gd name="connsiteY13" fmla="*/ 658359 h 1316717"/>
                <a:gd name="connsiteX14" fmla="*/ 262617 w 571820"/>
                <a:gd name="connsiteY14" fmla="*/ 1292372 h 1316717"/>
                <a:gd name="connsiteX15" fmla="*/ 282417 w 571820"/>
                <a:gd name="connsiteY15" fmla="*/ 1310368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71820" h="1316717">
                  <a:moveTo>
                    <a:pt x="282417" y="1316717"/>
                  </a:moveTo>
                  <a:lnTo>
                    <a:pt x="285910" y="1313542"/>
                  </a:lnTo>
                  <a:lnTo>
                    <a:pt x="289403" y="1316717"/>
                  </a:lnTo>
                  <a:lnTo>
                    <a:pt x="289403" y="1310368"/>
                  </a:lnTo>
                  <a:lnTo>
                    <a:pt x="309203" y="1292372"/>
                  </a:lnTo>
                  <a:cubicBezTo>
                    <a:pt x="471461" y="1130114"/>
                    <a:pt x="571820" y="905956"/>
                    <a:pt x="571820" y="658358"/>
                  </a:cubicBezTo>
                  <a:cubicBezTo>
                    <a:pt x="571820" y="410761"/>
                    <a:pt x="471461" y="186603"/>
                    <a:pt x="309203" y="24345"/>
                  </a:cubicBezTo>
                  <a:lnTo>
                    <a:pt x="289403" y="6349"/>
                  </a:lnTo>
                  <a:lnTo>
                    <a:pt x="289403" y="0"/>
                  </a:lnTo>
                  <a:lnTo>
                    <a:pt x="285910" y="3175"/>
                  </a:lnTo>
                  <a:lnTo>
                    <a:pt x="282417" y="0"/>
                  </a:lnTo>
                  <a:lnTo>
                    <a:pt x="282417" y="6350"/>
                  </a:lnTo>
                  <a:lnTo>
                    <a:pt x="262617" y="24345"/>
                  </a:lnTo>
                  <a:cubicBezTo>
                    <a:pt x="100359" y="186604"/>
                    <a:pt x="0" y="410761"/>
                    <a:pt x="0" y="658359"/>
                  </a:cubicBezTo>
                  <a:cubicBezTo>
                    <a:pt x="0" y="905956"/>
                    <a:pt x="100359" y="1130114"/>
                    <a:pt x="262617" y="1292372"/>
                  </a:cubicBezTo>
                  <a:lnTo>
                    <a:pt x="282417" y="1310368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C12A815-0620-4705-A270-C49FB990F1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4ECD499-405D-4AA0-93E7-B8B884846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4476018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C2D5C1EF-8757-44A2-A8D2-D5D2B4A97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0692571-D5CA-4E07-A3C4-DC5354B68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190567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8DE5F6B4-789C-4C6E-850B-1211580843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6080955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7D8D4A79-4148-4E89-8457-4A9462610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-4937151" y="5934581"/>
              <a:ext cx="1143804" cy="735761"/>
            </a:xfrm>
            <a:custGeom>
              <a:avLst/>
              <a:gdLst>
                <a:gd name="connsiteX0" fmla="*/ 290619 w 1143804"/>
                <a:gd name="connsiteY0" fmla="*/ 302 h 735761"/>
                <a:gd name="connsiteX1" fmla="*/ 714857 w 1143804"/>
                <a:gd name="connsiteY1" fmla="*/ 120275 h 735761"/>
                <a:gd name="connsiteX2" fmla="*/ 1132620 w 1143804"/>
                <a:gd name="connsiteY2" fmla="*/ 664715 h 735761"/>
                <a:gd name="connsiteX3" fmla="*/ 1138304 w 1143804"/>
                <a:gd name="connsiteY3" fmla="*/ 690860 h 735761"/>
                <a:gd name="connsiteX4" fmla="*/ 1143804 w 1143804"/>
                <a:gd name="connsiteY4" fmla="*/ 694035 h 735761"/>
                <a:gd name="connsiteX5" fmla="*/ 1139308 w 1143804"/>
                <a:gd name="connsiteY5" fmla="*/ 695472 h 735761"/>
                <a:gd name="connsiteX6" fmla="*/ 1140311 w 1143804"/>
                <a:gd name="connsiteY6" fmla="*/ 700085 h 735761"/>
                <a:gd name="connsiteX7" fmla="*/ 1134812 w 1143804"/>
                <a:gd name="connsiteY7" fmla="*/ 696911 h 735761"/>
                <a:gd name="connsiteX8" fmla="*/ 1109327 w 1143804"/>
                <a:gd name="connsiteY8" fmla="*/ 705060 h 735761"/>
                <a:gd name="connsiteX9" fmla="*/ 428947 w 1143804"/>
                <a:gd name="connsiteY9" fmla="*/ 615486 h 735761"/>
                <a:gd name="connsiteX10" fmla="*/ 11184 w 1143804"/>
                <a:gd name="connsiteY10" fmla="*/ 71046 h 735761"/>
                <a:gd name="connsiteX11" fmla="*/ 5499 w 1143804"/>
                <a:gd name="connsiteY11" fmla="*/ 44901 h 735761"/>
                <a:gd name="connsiteX12" fmla="*/ 0 w 1143804"/>
                <a:gd name="connsiteY12" fmla="*/ 41727 h 735761"/>
                <a:gd name="connsiteX13" fmla="*/ 4496 w 1143804"/>
                <a:gd name="connsiteY13" fmla="*/ 40289 h 735761"/>
                <a:gd name="connsiteX14" fmla="*/ 3493 w 1143804"/>
                <a:gd name="connsiteY14" fmla="*/ 35676 h 735761"/>
                <a:gd name="connsiteX15" fmla="*/ 8992 w 1143804"/>
                <a:gd name="connsiteY15" fmla="*/ 38851 h 735761"/>
                <a:gd name="connsiteX16" fmla="*/ 34477 w 1143804"/>
                <a:gd name="connsiteY16" fmla="*/ 30702 h 735761"/>
                <a:gd name="connsiteX17" fmla="*/ 290619 w 1143804"/>
                <a:gd name="connsiteY17" fmla="*/ 302 h 73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3804" h="735761">
                  <a:moveTo>
                    <a:pt x="290619" y="302"/>
                  </a:moveTo>
                  <a:cubicBezTo>
                    <a:pt x="435153" y="4056"/>
                    <a:pt x="580841" y="42901"/>
                    <a:pt x="714857" y="120275"/>
                  </a:cubicBezTo>
                  <a:cubicBezTo>
                    <a:pt x="929283" y="244074"/>
                    <a:pt x="1073229" y="443066"/>
                    <a:pt x="1132620" y="664715"/>
                  </a:cubicBezTo>
                  <a:lnTo>
                    <a:pt x="1138304" y="690860"/>
                  </a:lnTo>
                  <a:lnTo>
                    <a:pt x="1143804" y="694035"/>
                  </a:lnTo>
                  <a:lnTo>
                    <a:pt x="1139308" y="695472"/>
                  </a:lnTo>
                  <a:lnTo>
                    <a:pt x="1140311" y="700085"/>
                  </a:lnTo>
                  <a:lnTo>
                    <a:pt x="1134812" y="696911"/>
                  </a:lnTo>
                  <a:lnTo>
                    <a:pt x="1109327" y="705060"/>
                  </a:lnTo>
                  <a:cubicBezTo>
                    <a:pt x="887679" y="764450"/>
                    <a:pt x="643373" y="739285"/>
                    <a:pt x="428947" y="615486"/>
                  </a:cubicBezTo>
                  <a:cubicBezTo>
                    <a:pt x="214521" y="491687"/>
                    <a:pt x="70574" y="292695"/>
                    <a:pt x="11184" y="71046"/>
                  </a:cubicBezTo>
                  <a:lnTo>
                    <a:pt x="5499" y="44901"/>
                  </a:lnTo>
                  <a:lnTo>
                    <a:pt x="0" y="41727"/>
                  </a:lnTo>
                  <a:lnTo>
                    <a:pt x="4496" y="40289"/>
                  </a:lnTo>
                  <a:lnTo>
                    <a:pt x="3493" y="35676"/>
                  </a:lnTo>
                  <a:lnTo>
                    <a:pt x="8992" y="38851"/>
                  </a:lnTo>
                  <a:lnTo>
                    <a:pt x="34477" y="30702"/>
                  </a:lnTo>
                  <a:cubicBezTo>
                    <a:pt x="117595" y="8430"/>
                    <a:pt x="203899" y="-1950"/>
                    <a:pt x="290619" y="302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97422AC4-A069-4D59-8C02-45C5A0DB2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3500000" flipH="1" flipV="1">
            <a:off x="10901022" y="5639014"/>
            <a:ext cx="865742" cy="628383"/>
            <a:chOff x="558167" y="958515"/>
            <a:chExt cx="865742" cy="628383"/>
          </a:xfrm>
          <a:solidFill>
            <a:schemeClr val="accent3"/>
          </a:solidFill>
        </p:grpSpPr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C3DCD7-9B17-4941-BC2D-ADA7388A92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>
              <a:off x="558167" y="1122160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54BFE42E-647B-4A33-9981-3B88CCBE2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959170" y="95851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8B9806FC-A649-4974-9361-F9AA940D93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8900000" flipH="1">
            <a:off x="9919495" y="3291143"/>
            <a:ext cx="1785983" cy="2208479"/>
            <a:chOff x="2725201" y="4453039"/>
            <a:chExt cx="1785983" cy="2208479"/>
          </a:xfrm>
        </p:grpSpPr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A0B3B2CB-0609-4D40-8792-08D6B8E253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0" flipH="1">
              <a:off x="3618192" y="4453039"/>
              <a:ext cx="0" cy="220847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74AF0C5E-035D-49F8-9004-5ABEB0C527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738439" y="5243393"/>
              <a:ext cx="1760933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EE2B5D29-AE36-47FA-AE5B-F464FCFFE5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2725201" y="4861779"/>
              <a:ext cx="1785983" cy="1799739"/>
            </a:xfrm>
            <a:custGeom>
              <a:avLst/>
              <a:gdLst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892991 w 1785983"/>
                <a:gd name="connsiteY8" fmla="*/ 1795123 h 1799739"/>
                <a:gd name="connsiteX9" fmla="*/ 763082 w 1785983"/>
                <a:gd name="connsiteY9" fmla="*/ 1694835 h 1799739"/>
                <a:gd name="connsiteX10" fmla="*/ 379877 w 1785983"/>
                <a:gd name="connsiteY10" fmla="*/ 3722 h 1799739"/>
                <a:gd name="connsiteX11" fmla="*/ 440819 w 1785983"/>
                <a:gd name="connsiteY11" fmla="*/ 59 h 1799739"/>
                <a:gd name="connsiteX0" fmla="*/ 440819 w 1785983"/>
                <a:gd name="connsiteY0" fmla="*/ 59 h 1849891"/>
                <a:gd name="connsiteX1" fmla="*/ 845918 w 1785983"/>
                <a:gd name="connsiteY1" fmla="*/ 261596 h 1849891"/>
                <a:gd name="connsiteX2" fmla="*/ 892992 w 1785983"/>
                <a:gd name="connsiteY2" fmla="*/ 360758 h 1849891"/>
                <a:gd name="connsiteX3" fmla="*/ 892992 w 1785983"/>
                <a:gd name="connsiteY3" fmla="*/ 365372 h 1849891"/>
                <a:gd name="connsiteX4" fmla="*/ 940065 w 1785983"/>
                <a:gd name="connsiteY4" fmla="*/ 266212 h 1849891"/>
                <a:gd name="connsiteX5" fmla="*/ 1406106 w 1785983"/>
                <a:gd name="connsiteY5" fmla="*/ 8338 h 1849891"/>
                <a:gd name="connsiteX6" fmla="*/ 1022901 w 1785983"/>
                <a:gd name="connsiteY6" fmla="*/ 1699451 h 1849891"/>
                <a:gd name="connsiteX7" fmla="*/ 892991 w 1785983"/>
                <a:gd name="connsiteY7" fmla="*/ 1799739 h 1849891"/>
                <a:gd name="connsiteX8" fmla="*/ 838223 w 1785983"/>
                <a:gd name="connsiteY8" fmla="*/ 1849891 h 1849891"/>
                <a:gd name="connsiteX9" fmla="*/ 763082 w 1785983"/>
                <a:gd name="connsiteY9" fmla="*/ 1694835 h 1849891"/>
                <a:gd name="connsiteX10" fmla="*/ 379877 w 1785983"/>
                <a:gd name="connsiteY10" fmla="*/ 3722 h 1849891"/>
                <a:gd name="connsiteX11" fmla="*/ 440819 w 1785983"/>
                <a:gd name="connsiteY11" fmla="*/ 59 h 1849891"/>
                <a:gd name="connsiteX0" fmla="*/ 440819 w 1785983"/>
                <a:gd name="connsiteY0" fmla="*/ 59 h 1799739"/>
                <a:gd name="connsiteX1" fmla="*/ 845918 w 1785983"/>
                <a:gd name="connsiteY1" fmla="*/ 261596 h 1799739"/>
                <a:gd name="connsiteX2" fmla="*/ 892992 w 1785983"/>
                <a:gd name="connsiteY2" fmla="*/ 360758 h 1799739"/>
                <a:gd name="connsiteX3" fmla="*/ 892992 w 1785983"/>
                <a:gd name="connsiteY3" fmla="*/ 365372 h 1799739"/>
                <a:gd name="connsiteX4" fmla="*/ 940065 w 1785983"/>
                <a:gd name="connsiteY4" fmla="*/ 266212 h 1799739"/>
                <a:gd name="connsiteX5" fmla="*/ 1406106 w 1785983"/>
                <a:gd name="connsiteY5" fmla="*/ 8338 h 1799739"/>
                <a:gd name="connsiteX6" fmla="*/ 1022901 w 1785983"/>
                <a:gd name="connsiteY6" fmla="*/ 1699451 h 1799739"/>
                <a:gd name="connsiteX7" fmla="*/ 892991 w 1785983"/>
                <a:gd name="connsiteY7" fmla="*/ 1799739 h 1799739"/>
                <a:gd name="connsiteX8" fmla="*/ 763082 w 1785983"/>
                <a:gd name="connsiteY8" fmla="*/ 1694835 h 1799739"/>
                <a:gd name="connsiteX9" fmla="*/ 379877 w 1785983"/>
                <a:gd name="connsiteY9" fmla="*/ 3722 h 1799739"/>
                <a:gd name="connsiteX10" fmla="*/ 440819 w 1785983"/>
                <a:gd name="connsiteY10" fmla="*/ 59 h 1799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85983" h="1799739">
                  <a:moveTo>
                    <a:pt x="440819" y="59"/>
                  </a:moveTo>
                  <a:cubicBezTo>
                    <a:pt x="584367" y="2557"/>
                    <a:pt x="735105" y="83293"/>
                    <a:pt x="845918" y="261596"/>
                  </a:cubicBezTo>
                  <a:lnTo>
                    <a:pt x="892992" y="360758"/>
                  </a:lnTo>
                  <a:lnTo>
                    <a:pt x="892992" y="365372"/>
                  </a:lnTo>
                  <a:lnTo>
                    <a:pt x="940065" y="266212"/>
                  </a:lnTo>
                  <a:cubicBezTo>
                    <a:pt x="1066709" y="62437"/>
                    <a:pt x="1245499" y="-13903"/>
                    <a:pt x="1406106" y="8338"/>
                  </a:cubicBezTo>
                  <a:cubicBezTo>
                    <a:pt x="1827702" y="66720"/>
                    <a:pt x="2124001" y="804388"/>
                    <a:pt x="1022901" y="1699451"/>
                  </a:cubicBezTo>
                  <a:lnTo>
                    <a:pt x="892991" y="1799739"/>
                  </a:lnTo>
                  <a:lnTo>
                    <a:pt x="763082" y="1694835"/>
                  </a:lnTo>
                  <a:cubicBezTo>
                    <a:pt x="-338018" y="799772"/>
                    <a:pt x="-41719" y="62104"/>
                    <a:pt x="379877" y="3722"/>
                  </a:cubicBezTo>
                  <a:cubicBezTo>
                    <a:pt x="399953" y="942"/>
                    <a:pt x="420313" y="-298"/>
                    <a:pt x="440819" y="59"/>
                  </a:cubicBez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  <a:latin typeface="Bell MT" panose="02020503060305020303" pitchFamily="18" charset="0"/>
              </a:endParaRPr>
            </a:p>
          </p:txBody>
        </p:sp>
        <p:sp>
          <p:nvSpPr>
            <p:cNvPr id="139" name="Rectangle 30">
              <a:extLst>
                <a:ext uri="{FF2B5EF4-FFF2-40B4-BE49-F238E27FC236}">
                  <a16:creationId xmlns:a16="http://schemas.microsoft.com/office/drawing/2014/main" id="{60A9C670-7B0D-487E-BBAA-D6F1997DA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124232" y="5447997"/>
              <a:ext cx="987915" cy="987915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Rectangle 30">
              <a:extLst>
                <a:ext uri="{FF2B5EF4-FFF2-40B4-BE49-F238E27FC236}">
                  <a16:creationId xmlns:a16="http://schemas.microsoft.com/office/drawing/2014/main" id="{E69D3986-2DC8-4324-8A32-44DC47A984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315029" y="5983110"/>
              <a:ext cx="606323" cy="606323"/>
            </a:xfrm>
            <a:custGeom>
              <a:avLst/>
              <a:gdLst>
                <a:gd name="connsiteX0" fmla="*/ 0 w 1302493"/>
                <a:gd name="connsiteY0" fmla="*/ 0 h 1302493"/>
                <a:gd name="connsiteX1" fmla="*/ 1302493 w 1302493"/>
                <a:gd name="connsiteY1" fmla="*/ 0 h 1302493"/>
                <a:gd name="connsiteX2" fmla="*/ 1302493 w 1302493"/>
                <a:gd name="connsiteY2" fmla="*/ 1302493 h 1302493"/>
                <a:gd name="connsiteX3" fmla="*/ 0 w 1302493"/>
                <a:gd name="connsiteY3" fmla="*/ 1302493 h 1302493"/>
                <a:gd name="connsiteX4" fmla="*/ 0 w 1302493"/>
                <a:gd name="connsiteY4" fmla="*/ 0 h 1302493"/>
                <a:gd name="connsiteX0" fmla="*/ 1302493 w 1393933"/>
                <a:gd name="connsiteY0" fmla="*/ 1302493 h 1393933"/>
                <a:gd name="connsiteX1" fmla="*/ 0 w 1393933"/>
                <a:gd name="connsiteY1" fmla="*/ 1302493 h 1393933"/>
                <a:gd name="connsiteX2" fmla="*/ 0 w 1393933"/>
                <a:gd name="connsiteY2" fmla="*/ 0 h 1393933"/>
                <a:gd name="connsiteX3" fmla="*/ 1302493 w 1393933"/>
                <a:gd name="connsiteY3" fmla="*/ 0 h 1393933"/>
                <a:gd name="connsiteX4" fmla="*/ 1393933 w 1393933"/>
                <a:gd name="connsiteY4" fmla="*/ 1393933 h 1393933"/>
                <a:gd name="connsiteX0" fmla="*/ 0 w 1393933"/>
                <a:gd name="connsiteY0" fmla="*/ 1302493 h 1393933"/>
                <a:gd name="connsiteX1" fmla="*/ 0 w 1393933"/>
                <a:gd name="connsiteY1" fmla="*/ 0 h 1393933"/>
                <a:gd name="connsiteX2" fmla="*/ 1302493 w 1393933"/>
                <a:gd name="connsiteY2" fmla="*/ 0 h 1393933"/>
                <a:gd name="connsiteX3" fmla="*/ 1393933 w 1393933"/>
                <a:gd name="connsiteY3" fmla="*/ 1393933 h 1393933"/>
                <a:gd name="connsiteX0" fmla="*/ 0 w 1302493"/>
                <a:gd name="connsiteY0" fmla="*/ 1302493 h 1302493"/>
                <a:gd name="connsiteX1" fmla="*/ 0 w 1302493"/>
                <a:gd name="connsiteY1" fmla="*/ 0 h 1302493"/>
                <a:gd name="connsiteX2" fmla="*/ 1302493 w 1302493"/>
                <a:gd name="connsiteY2" fmla="*/ 0 h 130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02493" h="1302493">
                  <a:moveTo>
                    <a:pt x="0" y="1302493"/>
                  </a:moveTo>
                  <a:lnTo>
                    <a:pt x="0" y="0"/>
                  </a:lnTo>
                  <a:lnTo>
                    <a:pt x="130249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E1739B0E-E50E-4961-A4B8-474F1B0C2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 flipV="1">
            <a:off x="10854193" y="5280732"/>
            <a:ext cx="864005" cy="1032464"/>
            <a:chOff x="2207971" y="2384401"/>
            <a:chExt cx="864005" cy="1032464"/>
          </a:xfrm>
        </p:grpSpPr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F4FB077A-6675-4D30-852E-FB58781630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>
              <a:off x="2207971" y="2856305"/>
              <a:ext cx="464739" cy="464739"/>
            </a:xfrm>
            <a:custGeom>
              <a:avLst/>
              <a:gdLst>
                <a:gd name="connsiteX0" fmla="*/ 464132 w 464739"/>
                <a:gd name="connsiteY0" fmla="*/ 463881 h 464739"/>
                <a:gd name="connsiteX1" fmla="*/ 463891 w 464739"/>
                <a:gd name="connsiteY1" fmla="*/ 463892 h 464739"/>
                <a:gd name="connsiteX2" fmla="*/ 463880 w 464739"/>
                <a:gd name="connsiteY2" fmla="*/ 464132 h 464739"/>
                <a:gd name="connsiteX3" fmla="*/ 463651 w 464739"/>
                <a:gd name="connsiteY3" fmla="*/ 463904 h 464739"/>
                <a:gd name="connsiteX4" fmla="*/ 446142 w 464739"/>
                <a:gd name="connsiteY4" fmla="*/ 464739 h 464739"/>
                <a:gd name="connsiteX5" fmla="*/ 130673 w 464739"/>
                <a:gd name="connsiteY5" fmla="*/ 334067 h 464739"/>
                <a:gd name="connsiteX6" fmla="*/ 0 w 464739"/>
                <a:gd name="connsiteY6" fmla="*/ 18597 h 464739"/>
                <a:gd name="connsiteX7" fmla="*/ 836 w 464739"/>
                <a:gd name="connsiteY7" fmla="*/ 1089 h 464739"/>
                <a:gd name="connsiteX8" fmla="*/ 607 w 464739"/>
                <a:gd name="connsiteY8" fmla="*/ 859 h 464739"/>
                <a:gd name="connsiteX9" fmla="*/ 848 w 464739"/>
                <a:gd name="connsiteY9" fmla="*/ 848 h 464739"/>
                <a:gd name="connsiteX10" fmla="*/ 859 w 464739"/>
                <a:gd name="connsiteY10" fmla="*/ 607 h 464739"/>
                <a:gd name="connsiteX11" fmla="*/ 1089 w 464739"/>
                <a:gd name="connsiteY11" fmla="*/ 836 h 464739"/>
                <a:gd name="connsiteX12" fmla="*/ 18597 w 464739"/>
                <a:gd name="connsiteY12" fmla="*/ 0 h 464739"/>
                <a:gd name="connsiteX13" fmla="*/ 334067 w 464739"/>
                <a:gd name="connsiteY13" fmla="*/ 130672 h 464739"/>
                <a:gd name="connsiteX14" fmla="*/ 464739 w 464739"/>
                <a:gd name="connsiteY14" fmla="*/ 446142 h 464739"/>
                <a:gd name="connsiteX15" fmla="*/ 463903 w 464739"/>
                <a:gd name="connsiteY15" fmla="*/ 463652 h 46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9" h="464739">
                  <a:moveTo>
                    <a:pt x="464132" y="463881"/>
                  </a:moveTo>
                  <a:lnTo>
                    <a:pt x="463891" y="463892"/>
                  </a:lnTo>
                  <a:lnTo>
                    <a:pt x="463880" y="464132"/>
                  </a:lnTo>
                  <a:lnTo>
                    <a:pt x="463651" y="463904"/>
                  </a:lnTo>
                  <a:lnTo>
                    <a:pt x="446142" y="464739"/>
                  </a:lnTo>
                  <a:cubicBezTo>
                    <a:pt x="331965" y="464739"/>
                    <a:pt x="217787" y="421182"/>
                    <a:pt x="130673" y="334067"/>
                  </a:cubicBezTo>
                  <a:cubicBezTo>
                    <a:pt x="43558" y="246953"/>
                    <a:pt x="1" y="132775"/>
                    <a:pt x="0" y="18597"/>
                  </a:cubicBezTo>
                  <a:lnTo>
                    <a:pt x="836" y="1089"/>
                  </a:lnTo>
                  <a:lnTo>
                    <a:pt x="607" y="859"/>
                  </a:lnTo>
                  <a:lnTo>
                    <a:pt x="848" y="848"/>
                  </a:lnTo>
                  <a:lnTo>
                    <a:pt x="859" y="607"/>
                  </a:lnTo>
                  <a:lnTo>
                    <a:pt x="1089" y="836"/>
                  </a:lnTo>
                  <a:lnTo>
                    <a:pt x="18597" y="0"/>
                  </a:lnTo>
                  <a:cubicBezTo>
                    <a:pt x="132775" y="0"/>
                    <a:pt x="246952" y="43557"/>
                    <a:pt x="334067" y="130672"/>
                  </a:cubicBezTo>
                  <a:cubicBezTo>
                    <a:pt x="421182" y="217787"/>
                    <a:pt x="464739" y="331964"/>
                    <a:pt x="464739" y="446142"/>
                  </a:cubicBezTo>
                  <a:lnTo>
                    <a:pt x="463903" y="463652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131D496F-00F8-4317-A7C1-6624DDEDA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607238" y="2688467"/>
              <a:ext cx="464738" cy="464738"/>
            </a:xfrm>
            <a:custGeom>
              <a:avLst/>
              <a:gdLst>
                <a:gd name="connsiteX0" fmla="*/ 446142 w 464738"/>
                <a:gd name="connsiteY0" fmla="*/ 464738 h 464738"/>
                <a:gd name="connsiteX1" fmla="*/ 130673 w 464738"/>
                <a:gd name="connsiteY1" fmla="*/ 334066 h 464738"/>
                <a:gd name="connsiteX2" fmla="*/ 0 w 464738"/>
                <a:gd name="connsiteY2" fmla="*/ 18596 h 464738"/>
                <a:gd name="connsiteX3" fmla="*/ 836 w 464738"/>
                <a:gd name="connsiteY3" fmla="*/ 1089 h 464738"/>
                <a:gd name="connsiteX4" fmla="*/ 606 w 464738"/>
                <a:gd name="connsiteY4" fmla="*/ 859 h 464738"/>
                <a:gd name="connsiteX5" fmla="*/ 848 w 464738"/>
                <a:gd name="connsiteY5" fmla="*/ 848 h 464738"/>
                <a:gd name="connsiteX6" fmla="*/ 859 w 464738"/>
                <a:gd name="connsiteY6" fmla="*/ 606 h 464738"/>
                <a:gd name="connsiteX7" fmla="*/ 1089 w 464738"/>
                <a:gd name="connsiteY7" fmla="*/ 836 h 464738"/>
                <a:gd name="connsiteX8" fmla="*/ 18596 w 464738"/>
                <a:gd name="connsiteY8" fmla="*/ 0 h 464738"/>
                <a:gd name="connsiteX9" fmla="*/ 334066 w 464738"/>
                <a:gd name="connsiteY9" fmla="*/ 130672 h 464738"/>
                <a:gd name="connsiteX10" fmla="*/ 464738 w 464738"/>
                <a:gd name="connsiteY10" fmla="*/ 446142 h 464738"/>
                <a:gd name="connsiteX11" fmla="*/ 463902 w 464738"/>
                <a:gd name="connsiteY11" fmla="*/ 463650 h 464738"/>
                <a:gd name="connsiteX12" fmla="*/ 464132 w 464738"/>
                <a:gd name="connsiteY12" fmla="*/ 463880 h 464738"/>
                <a:gd name="connsiteX13" fmla="*/ 463891 w 464738"/>
                <a:gd name="connsiteY13" fmla="*/ 463892 h 464738"/>
                <a:gd name="connsiteX14" fmla="*/ 463879 w 464738"/>
                <a:gd name="connsiteY14" fmla="*/ 464132 h 464738"/>
                <a:gd name="connsiteX15" fmla="*/ 463650 w 464738"/>
                <a:gd name="connsiteY15" fmla="*/ 463903 h 46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64738" h="464738">
                  <a:moveTo>
                    <a:pt x="446142" y="464738"/>
                  </a:moveTo>
                  <a:cubicBezTo>
                    <a:pt x="331965" y="464738"/>
                    <a:pt x="217787" y="421181"/>
                    <a:pt x="130673" y="334066"/>
                  </a:cubicBezTo>
                  <a:cubicBezTo>
                    <a:pt x="43558" y="246952"/>
                    <a:pt x="1" y="132774"/>
                    <a:pt x="0" y="18596"/>
                  </a:cubicBezTo>
                  <a:lnTo>
                    <a:pt x="836" y="1089"/>
                  </a:lnTo>
                  <a:lnTo>
                    <a:pt x="606" y="859"/>
                  </a:lnTo>
                  <a:lnTo>
                    <a:pt x="848" y="848"/>
                  </a:lnTo>
                  <a:lnTo>
                    <a:pt x="859" y="606"/>
                  </a:lnTo>
                  <a:lnTo>
                    <a:pt x="1089" y="836"/>
                  </a:lnTo>
                  <a:lnTo>
                    <a:pt x="18596" y="0"/>
                  </a:lnTo>
                  <a:cubicBezTo>
                    <a:pt x="132774" y="0"/>
                    <a:pt x="246951" y="43557"/>
                    <a:pt x="334066" y="130672"/>
                  </a:cubicBezTo>
                  <a:cubicBezTo>
                    <a:pt x="421181" y="217787"/>
                    <a:pt x="464738" y="331964"/>
                    <a:pt x="464738" y="446142"/>
                  </a:cubicBezTo>
                  <a:lnTo>
                    <a:pt x="463902" y="463650"/>
                  </a:lnTo>
                  <a:lnTo>
                    <a:pt x="464132" y="463880"/>
                  </a:lnTo>
                  <a:lnTo>
                    <a:pt x="463891" y="463892"/>
                  </a:lnTo>
                  <a:lnTo>
                    <a:pt x="463879" y="464132"/>
                  </a:lnTo>
                  <a:lnTo>
                    <a:pt x="463650" y="463903"/>
                  </a:lnTo>
                  <a:close/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5990DB87-8766-4434-BEED-D1642A8516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440769" y="2384401"/>
              <a:ext cx="313009" cy="1032464"/>
              <a:chOff x="2440769" y="2384401"/>
              <a:chExt cx="313009" cy="1032464"/>
            </a:xfrm>
          </p:grpSpPr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A249FF8E-206A-4C40-8EDD-818D1FED9F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0" flipH="1">
                <a:off x="2440769" y="2516865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AB168D5-436A-4F2E-B0B5-064764F99A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100000" flipH="1">
                <a:off x="2753778" y="2384401"/>
                <a:ext cx="0" cy="90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24900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9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E5958C9-E41C-FC47-FE9C-19133A0A3A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50" r="-1" b="2650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9" name="Rectangle 11">
            <a:extLst>
              <a:ext uri="{FF2B5EF4-FFF2-40B4-BE49-F238E27FC236}">
                <a16:creationId xmlns:a16="http://schemas.microsoft.com/office/drawing/2014/main" id="{767E5D14-5396-4D7B-996A-7BFD005761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637" y="1"/>
            <a:ext cx="8894726" cy="685800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34902"/>
                </a:srgbClr>
              </a:gs>
              <a:gs pos="80000">
                <a:srgbClr val="000000">
                  <a:alpha val="0"/>
                </a:srgbClr>
              </a:gs>
              <a:gs pos="51000">
                <a:srgbClr val="000000">
                  <a:alpha val="2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C53813A-AA84-8CFA-50D3-38591372F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89025"/>
            <a:ext cx="7797800" cy="1532951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Questions ?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9AA787-E39A-CC5A-664B-09B4FE98C0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248000"/>
            <a:ext cx="5575300" cy="1520975"/>
          </a:xfrm>
        </p:spPr>
        <p:txBody>
          <a:bodyPr>
            <a:normAutofit/>
          </a:bodyPr>
          <a:lstStyle/>
          <a:p>
            <a:r>
              <a:rPr lang="fr-FR">
                <a:solidFill>
                  <a:srgbClr val="FFFFFF"/>
                </a:solidFill>
              </a:rPr>
              <a:t>Merci pour votre attention!</a:t>
            </a:r>
          </a:p>
        </p:txBody>
      </p:sp>
      <p:grpSp>
        <p:nvGrpSpPr>
          <p:cNvPr id="30" name="Group 13">
            <a:extLst>
              <a:ext uri="{FF2B5EF4-FFF2-40B4-BE49-F238E27FC236}">
                <a16:creationId xmlns:a16="http://schemas.microsoft.com/office/drawing/2014/main" id="{785708A7-99B4-41EE-8012-C176C8AA4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87925" y="2840038"/>
            <a:ext cx="2216150" cy="1177924"/>
            <a:chOff x="3036889" y="2840038"/>
            <a:chExt cx="2216150" cy="117792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036889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5A838F8-C7B5-4988-81A9-B02E6C8F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9172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B86A1A-402F-4AE2-B5E6-B8A5FB16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518299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4A0542D-9B1C-46B1-82B5-54470B69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663908" y="3117662"/>
              <a:ext cx="1009280" cy="464739"/>
              <a:chOff x="4432859" y="3200647"/>
              <a:chExt cx="1009280" cy="464739"/>
            </a:xfrm>
            <a:solidFill>
              <a:srgbClr val="FFFFFF">
                <a:alpha val="20000"/>
              </a:srgbClr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F3AFD408-F48C-4C50-8D5E-5DD627179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9C45F007-BD45-43C0-8579-5601F9CA7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7131E1B-CE62-4AB1-A2D9-02E823C9B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8943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745E8D88-C0BB-4D1C-B240-D441BBA6F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4" name="Freeform: Shape 23">
                  <a:extLst>
                    <a:ext uri="{FF2B5EF4-FFF2-40B4-BE49-F238E27FC236}">
                      <a16:creationId xmlns:a16="http://schemas.microsoft.com/office/drawing/2014/main" id="{AAB960BE-12F5-4ADA-AA9E-0EC5425641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25" name="Straight Connector 24">
                  <a:extLst>
                    <a:ext uri="{FF2B5EF4-FFF2-40B4-BE49-F238E27FC236}">
                      <a16:creationId xmlns:a16="http://schemas.microsoft.com/office/drawing/2014/main" id="{7E9BB9F7-7101-4BF3-9191-5893E4C582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D0710A9C-48A5-404F-9EC4-D486FCDFD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22" name="Freeform: Shape 21">
                  <a:extLst>
                    <a:ext uri="{FF2B5EF4-FFF2-40B4-BE49-F238E27FC236}">
                      <a16:creationId xmlns:a16="http://schemas.microsoft.com/office/drawing/2014/main" id="{5111EC00-4B3D-478C-AD25-F35644013E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rgbClr val="FFFFFF"/>
                    </a:solidFill>
                  </a:endParaRPr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350412DA-ED08-4AFA-AED3-DFB42655D4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rgbClr val="FF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65270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C5DCFBD7-5612-480F-BED3-7820176A50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DBB4D07-1716-53BE-FA34-F16380932F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1666874"/>
            <a:ext cx="4457200" cy="3521075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/>
              <a:t>Docker - historique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63531A3-FAAF-4F5C-AF87-916460053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0671" y="408462"/>
            <a:ext cx="913428" cy="1032464"/>
            <a:chOff x="999771" y="932104"/>
            <a:chExt cx="913428" cy="1032464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09EC0F0-36F6-475A-B313-91019F46E4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75" name="Freeform: Shape 47">
                <a:extLst>
                  <a:ext uri="{FF2B5EF4-FFF2-40B4-BE49-F238E27FC236}">
                    <a16:creationId xmlns:a16="http://schemas.microsoft.com/office/drawing/2014/main" id="{3E720176-168D-4875-B380-1FFAD166C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C3DF9F2-65C8-4063-9164-2DBD90E2A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DB23F83-9229-4C60-938A-F2CF20C27F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76" name="Freeform: Shape 42">
                <a:extLst>
                  <a:ext uri="{FF2B5EF4-FFF2-40B4-BE49-F238E27FC236}">
                    <a16:creationId xmlns:a16="http://schemas.microsoft.com/office/drawing/2014/main" id="{1ED4C557-D730-47E9-AC8A-884190A4E8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7" name="Freeform: Shape 43">
                <a:extLst>
                  <a:ext uri="{FF2B5EF4-FFF2-40B4-BE49-F238E27FC236}">
                    <a16:creationId xmlns:a16="http://schemas.microsoft.com/office/drawing/2014/main" id="{8AA1D3F0-72CD-4C7B-8C03-2A50531F9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129409EB-5515-4925-83E4-F7C979ED0B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E18C444-B7B2-4918-AD29-D6CD204E585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Connector 46">
                  <a:extLst>
                    <a:ext uri="{FF2B5EF4-FFF2-40B4-BE49-F238E27FC236}">
                      <a16:creationId xmlns:a16="http://schemas.microsoft.com/office/drawing/2014/main" id="{BB974E9A-69BC-4453-9A9D-6036790B3721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Sous-titre 2">
            <a:extLst>
              <a:ext uri="{FF2B5EF4-FFF2-40B4-BE49-F238E27FC236}">
                <a16:creationId xmlns:a16="http://schemas.microsoft.com/office/drawing/2014/main" id="{B5776185-6C34-1BA8-C081-C1A3EA8439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1079499"/>
            <a:ext cx="4451350" cy="4689476"/>
          </a:xfrm>
        </p:spPr>
        <p:txBody>
          <a:bodyPr vert="horz" lIns="0" tIns="0" rIns="0" bIns="0" rtlCol="0" anchor="ctr" anchorCtr="0">
            <a:norm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altLang="fr-FR" sz="2000" noProof="0" dirty="0"/>
              <a:t>Startup </a:t>
            </a:r>
            <a:r>
              <a:rPr lang="en-US" altLang="fr-FR" sz="2000" noProof="0" dirty="0" err="1"/>
              <a:t>d’origine</a:t>
            </a:r>
            <a:r>
              <a:rPr lang="en-US" altLang="fr-FR" sz="2000" noProof="0" dirty="0"/>
              <a:t> Française (</a:t>
            </a:r>
            <a:r>
              <a:rPr lang="en-US" altLang="fr-FR" sz="2000" noProof="0" dirty="0" err="1"/>
              <a:t>dotCloud</a:t>
            </a:r>
            <a:r>
              <a:rPr lang="en-US" altLang="fr-FR" sz="2000" noProof="0" dirty="0"/>
              <a:t>).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altLang="fr-FR" sz="2000" noProof="0" dirty="0"/>
              <a:t>Open source (</a:t>
            </a:r>
            <a:r>
              <a:rPr lang="en-US" altLang="fr-FR" sz="2000" noProof="0" dirty="0">
                <a:hlinkClick r:id="rId2"/>
              </a:rPr>
              <a:t>https://github.com/docker/docker</a:t>
            </a:r>
            <a:r>
              <a:rPr lang="en-US" altLang="fr-FR" sz="2000" noProof="0" dirty="0"/>
              <a:t>).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altLang="fr-FR" sz="2000" noProof="0" dirty="0"/>
              <a:t>Premiers commits </a:t>
            </a:r>
            <a:r>
              <a:rPr lang="en-US" altLang="fr-FR" sz="2000" noProof="0" dirty="0" err="1"/>
              <a:t>en</a:t>
            </a:r>
            <a:r>
              <a:rPr lang="en-US" altLang="fr-FR" sz="2000" noProof="0" dirty="0"/>
              <a:t> </a:t>
            </a:r>
            <a:r>
              <a:rPr lang="en-US" altLang="fr-FR" sz="2000" noProof="0" dirty="0" err="1"/>
              <a:t>janvier</a:t>
            </a:r>
            <a:r>
              <a:rPr lang="en-US" altLang="fr-FR" sz="2000" noProof="0" dirty="0"/>
              <a:t> 2013</a:t>
            </a:r>
            <a:r>
              <a:rPr lang="en-US" altLang="fr-FR" sz="2000" dirty="0"/>
              <a:t>.</a:t>
            </a:r>
            <a:endParaRPr lang="en-US" altLang="fr-FR" sz="2000" noProof="0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en-US" altLang="fr-FR" sz="2000" noProof="0" dirty="0"/>
              <a:t>Première release majeure </a:t>
            </a:r>
            <a:r>
              <a:rPr lang="en-US" altLang="fr-FR" sz="2000" noProof="0" dirty="0" err="1"/>
              <a:t>en</a:t>
            </a:r>
            <a:r>
              <a:rPr lang="en-US" altLang="fr-FR" sz="2000" noProof="0" dirty="0"/>
              <a:t> </a:t>
            </a:r>
            <a:r>
              <a:rPr lang="en-US" altLang="fr-FR" sz="2000" noProof="0" dirty="0" err="1"/>
              <a:t>juin</a:t>
            </a:r>
            <a:r>
              <a:rPr lang="en-US" altLang="fr-FR" sz="2000" noProof="0" dirty="0"/>
              <a:t> 2014.</a:t>
            </a:r>
          </a:p>
          <a:p>
            <a:pPr algn="l"/>
            <a:endParaRPr lang="en-US" sz="2000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73511A5-69DC-406F-AFE1-A7248A4CEA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27954" y="5402020"/>
            <a:ext cx="912571" cy="1032464"/>
            <a:chOff x="5329995" y="4868671"/>
            <a:chExt cx="912571" cy="1032464"/>
          </a:xfrm>
        </p:grpSpPr>
        <p:grpSp>
          <p:nvGrpSpPr>
            <p:cNvPr id="79" name="Group 51">
              <a:extLst>
                <a:ext uri="{FF2B5EF4-FFF2-40B4-BE49-F238E27FC236}">
                  <a16:creationId xmlns:a16="http://schemas.microsoft.com/office/drawing/2014/main" id="{8D1B5CB3-BCAF-4109-B9F9-5FC34D383C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V="1">
              <a:off x="5376824" y="5010722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1A1D338F-12B9-476D-9D9C-E55E41236E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5EF7F9B-7A42-4B15-8511-C2968A4FE0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80" name="Group 52">
              <a:extLst>
                <a:ext uri="{FF2B5EF4-FFF2-40B4-BE49-F238E27FC236}">
                  <a16:creationId xmlns:a16="http://schemas.microsoft.com/office/drawing/2014/main" id="{B1952DB7-91C4-4C9C-AEC9-7DBA47F2F5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 flipV="1">
              <a:off x="5329995" y="4868671"/>
              <a:ext cx="864005" cy="1032464"/>
              <a:chOff x="2207971" y="2384401"/>
              <a:chExt cx="864005" cy="1032464"/>
            </a:xfrm>
          </p:grpSpPr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1C2A575A-5190-4DE4-9DFE-F5974353EF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3C7150A2-FFA7-4F7C-81C9-2FA3803FA8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A7E7BC8E-8EF0-45B0-AE3F-6A6B7316C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57" name="Straight Connector 56">
                  <a:extLst>
                    <a:ext uri="{FF2B5EF4-FFF2-40B4-BE49-F238E27FC236}">
                      <a16:creationId xmlns:a16="http://schemas.microsoft.com/office/drawing/2014/main" id="{B8E09A32-931A-4C38-A558-274FA30070D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Straight Connector 57">
                  <a:extLst>
                    <a:ext uri="{FF2B5EF4-FFF2-40B4-BE49-F238E27FC236}">
                      <a16:creationId xmlns:a16="http://schemas.microsoft.com/office/drawing/2014/main" id="{A0988A58-B96D-4381-A625-6822161B21B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183590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8" name="Rectangle 67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4480179-DF6B-8E8D-E865-1D0492CA2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9510" y="531814"/>
            <a:ext cx="4457690" cy="1720850"/>
          </a:xfrm>
        </p:spPr>
        <p:txBody>
          <a:bodyPr anchor="ctr">
            <a:normAutofit/>
          </a:bodyPr>
          <a:lstStyle/>
          <a:p>
            <a:r>
              <a:rPr lang="fr-FR" dirty="0"/>
              <a:t>Docker – Le buzz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3EA261-98A2-6062-50B8-27EACD24C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4801" y="531815"/>
            <a:ext cx="4451347" cy="1720850"/>
          </a:xfrm>
        </p:spPr>
        <p:txBody>
          <a:bodyPr anchor="ctr">
            <a:normAutofit/>
          </a:bodyPr>
          <a:lstStyle/>
          <a:p>
            <a:endParaRPr lang="fr-FR" dirty="0"/>
          </a:p>
        </p:txBody>
      </p: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32E97E5C-7A5F-424E-AAE4-654396E9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1392239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46.png" descr="Une image contenant texte, capture d’écran, Police, diagramme&#10;&#10;Description générée automatiquement">
            <a:extLst>
              <a:ext uri="{FF2B5EF4-FFF2-40B4-BE49-F238E27FC236}">
                <a16:creationId xmlns:a16="http://schemas.microsoft.com/office/drawing/2014/main" id="{CEADB4AE-F6A2-53D4-7070-B26084FB7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2" r="-1" b="-1"/>
          <a:stretch/>
        </p:blipFill>
        <p:spPr bwMode="auto">
          <a:xfrm>
            <a:off x="20" y="2843213"/>
            <a:ext cx="6098380" cy="401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pic>
        <p:nvPicPr>
          <p:cNvPr id="5" name="image45.png" descr="Une image contenant texte, capture d’écran, conception&#10;&#10;Description générée automatiquement">
            <a:extLst>
              <a:ext uri="{FF2B5EF4-FFF2-40B4-BE49-F238E27FC236}">
                <a16:creationId xmlns:a16="http://schemas.microsoft.com/office/drawing/2014/main" id="{8C917046-2DEA-A95B-293A-06EEDA1AFB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670" b="9507"/>
          <a:stretch/>
        </p:blipFill>
        <p:spPr bwMode="auto">
          <a:xfrm>
            <a:off x="6093600" y="2844000"/>
            <a:ext cx="6098400" cy="40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9694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7" name="Rectangle 96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4480179-DF6B-8E8D-E865-1D0492CA2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1" y="1089025"/>
            <a:ext cx="4451349" cy="1532951"/>
          </a:xfrm>
        </p:spPr>
        <p:txBody>
          <a:bodyPr>
            <a:normAutofit/>
          </a:bodyPr>
          <a:lstStyle/>
          <a:p>
            <a:r>
              <a:rPr lang="fr-FR" dirty="0"/>
              <a:t>Docker – LES PROBLEMES AVANT DOCKER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53EA261-98A2-6062-50B8-27EACD24C2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5850" y="4248000"/>
            <a:ext cx="4451349" cy="1520975"/>
          </a:xfrm>
        </p:spPr>
        <p:txBody>
          <a:bodyPr>
            <a:normAutofit/>
          </a:bodyPr>
          <a:lstStyle/>
          <a:p>
            <a:endParaRPr lang="fr-FR" dirty="0"/>
          </a:p>
        </p:txBody>
      </p:sp>
      <p:grpSp>
        <p:nvGrpSpPr>
          <p:cNvPr id="99" name="Group 98">
            <a:extLst>
              <a:ext uri="{FF2B5EF4-FFF2-40B4-BE49-F238E27FC236}">
                <a16:creationId xmlns:a16="http://schemas.microsoft.com/office/drawing/2014/main" id="{49E013D9-9421-47E7-9080-30F6E544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0275" y="2840038"/>
            <a:ext cx="2216150" cy="1177924"/>
            <a:chOff x="4987925" y="2840038"/>
            <a:chExt cx="2216150" cy="1177924"/>
          </a:xfrm>
        </p:grpSpPr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15A838F8-C7B5-4988-81A9-B02E6C8F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5B86A1A-402F-4AE2-B5E6-B8A5FB16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44A0542D-9B1C-46B1-82B5-54470B69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F3AFD408-F48C-4C50-8D5E-5DD627179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9C45F007-BD45-43C0-8579-5601F9CA7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7131E1B-CE62-4AB1-A2D9-02E823C9B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745E8D88-C0BB-4D1C-B240-D441BBA6F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109" name="Freeform: Shape 108">
                  <a:extLst>
                    <a:ext uri="{FF2B5EF4-FFF2-40B4-BE49-F238E27FC236}">
                      <a16:creationId xmlns:a16="http://schemas.microsoft.com/office/drawing/2014/main" id="{AAB960BE-12F5-4ADA-AA9E-0EC5425641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7E9BB9F7-7101-4BF3-9191-5893E4C582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6" name="Group 105">
                <a:extLst>
                  <a:ext uri="{FF2B5EF4-FFF2-40B4-BE49-F238E27FC236}">
                    <a16:creationId xmlns:a16="http://schemas.microsoft.com/office/drawing/2014/main" id="{D0710A9C-48A5-404F-9EC4-D486FCDFD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107" name="Freeform: Shape 106">
                  <a:extLst>
                    <a:ext uri="{FF2B5EF4-FFF2-40B4-BE49-F238E27FC236}">
                      <a16:creationId xmlns:a16="http://schemas.microsoft.com/office/drawing/2014/main" id="{5111EC00-4B3D-478C-AD25-F35644013E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350412DA-ED08-4AFA-AED3-DFB42655D4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114" name="Rectangle 113">
            <a:extLst>
              <a:ext uri="{FF2B5EF4-FFF2-40B4-BE49-F238E27FC236}">
                <a16:creationId xmlns:a16="http://schemas.microsoft.com/office/drawing/2014/main" id="{8036B80B-269D-4F02-9EF9-A6A4E917B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06A907F-3CEA-82FE-F740-AFED58D9EF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014" y="823897"/>
            <a:ext cx="4438998" cy="218620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8A76B7B-3336-EC0C-4EC9-D903CB88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014" y="3942225"/>
            <a:ext cx="4438998" cy="199754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482AE73-970E-83B4-85C3-61BE16DDB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538" y="4017962"/>
            <a:ext cx="4945677" cy="195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05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EE5765-085E-9D79-336C-2300D69845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615950"/>
          </a:xfrm>
        </p:spPr>
        <p:txBody>
          <a:bodyPr/>
          <a:lstStyle/>
          <a:p>
            <a:r>
              <a:rPr lang="fr-FR" dirty="0"/>
              <a:t>Le but de docker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493C4C4-2F5B-0131-70D3-3978CA2A5F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8600" y="1838325"/>
            <a:ext cx="11811000" cy="485775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4" name="Shape 378">
            <a:extLst>
              <a:ext uri="{FF2B5EF4-FFF2-40B4-BE49-F238E27FC236}">
                <a16:creationId xmlns:a16="http://schemas.microsoft.com/office/drawing/2014/main" id="{74A60EA6-D7AD-0AA7-DF67-0EBACC304AC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838325"/>
            <a:ext cx="12039600" cy="5019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164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3011B0B3-5679-4759-90B8-3B908C4CB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23687C07-FEE4-89E5-8BE5-DE99E3ACD4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5851" y="1089025"/>
            <a:ext cx="4451349" cy="1532951"/>
          </a:xfrm>
        </p:spPr>
        <p:txBody>
          <a:bodyPr vert="horz" lIns="0" tIns="0" rIns="0" bIns="0" rtlCol="0" anchorCtr="0">
            <a:normAutofit/>
          </a:bodyPr>
          <a:lstStyle/>
          <a:p>
            <a:r>
              <a:rPr lang="en-US"/>
              <a:t>Docker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89DA093-184A-F220-2146-C2D3AFAFC2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5850" y="4248000"/>
            <a:ext cx="4451349" cy="1520975"/>
          </a:xfrm>
        </p:spPr>
        <p:txBody>
          <a:bodyPr vert="horz" lIns="0" tIns="0" rIns="0" bIns="0" rtlCol="0" anchorCtr="0">
            <a:normAutofit/>
          </a:bodyPr>
          <a:lstStyle/>
          <a:p>
            <a:pPr>
              <a:lnSpc>
                <a:spcPct val="115000"/>
              </a:lnSpc>
            </a:pPr>
            <a:r>
              <a:rPr lang="en-US" altLang="fr-FR" sz="1100" noProof="0" dirty="0"/>
              <a:t>Docker </a:t>
            </a:r>
            <a:r>
              <a:rPr lang="en-US" altLang="fr-FR" sz="1100" noProof="0" dirty="0" err="1"/>
              <a:t>n’est</a:t>
            </a:r>
            <a:r>
              <a:rPr lang="en-US" altLang="fr-FR" sz="1100" noProof="0" dirty="0"/>
              <a:t> pas un </a:t>
            </a:r>
            <a:r>
              <a:rPr lang="en-US" altLang="fr-FR" sz="1100" noProof="0" dirty="0" err="1"/>
              <a:t>outil</a:t>
            </a:r>
            <a:r>
              <a:rPr lang="en-US" altLang="fr-FR" sz="1100" noProof="0" dirty="0"/>
              <a:t> de Configuration, </a:t>
            </a:r>
            <a:r>
              <a:rPr lang="en-US" altLang="fr-FR" sz="1100" noProof="0" dirty="0" err="1"/>
              <a:t>mais</a:t>
            </a:r>
            <a:r>
              <a:rPr lang="en-US" altLang="fr-FR" sz="1100" noProof="0" dirty="0"/>
              <a:t> </a:t>
            </a:r>
            <a:r>
              <a:rPr lang="en-US" altLang="fr-FR" sz="1100" noProof="0" dirty="0" err="1"/>
              <a:t>permet</a:t>
            </a:r>
            <a:r>
              <a:rPr lang="en-US" altLang="fr-FR" sz="1100" noProof="0" dirty="0"/>
              <a:t> de </a:t>
            </a:r>
            <a:r>
              <a:rPr lang="en-US" altLang="fr-FR" sz="1100" noProof="0" dirty="0" err="1"/>
              <a:t>mettre</a:t>
            </a:r>
            <a:r>
              <a:rPr lang="en-US" altLang="fr-FR" sz="1100" noProof="0" dirty="0"/>
              <a:t> </a:t>
            </a:r>
            <a:r>
              <a:rPr lang="en-US" altLang="fr-FR" sz="1100" noProof="0" dirty="0" err="1"/>
              <a:t>en</a:t>
            </a:r>
            <a:r>
              <a:rPr lang="en-US" altLang="fr-FR" sz="1100" noProof="0" dirty="0"/>
              <a:t> place des infrastructures </a:t>
            </a:r>
            <a:r>
              <a:rPr lang="en-US" altLang="fr-FR" sz="1100" noProof="0" dirty="0" err="1"/>
              <a:t>immuables</a:t>
            </a:r>
            <a:r>
              <a:rPr lang="en-US" altLang="fr-FR" sz="1100" noProof="0" dirty="0"/>
              <a:t>.</a:t>
            </a:r>
          </a:p>
          <a:p>
            <a:pPr>
              <a:lnSpc>
                <a:spcPct val="115000"/>
              </a:lnSpc>
            </a:pPr>
            <a:r>
              <a:rPr lang="en-US" altLang="fr-FR" sz="1100" noProof="0" dirty="0"/>
              <a:t>Des images Docker </a:t>
            </a:r>
            <a:r>
              <a:rPr lang="en-US" altLang="fr-FR" sz="1100" noProof="0" dirty="0" err="1"/>
              <a:t>sont</a:t>
            </a:r>
            <a:r>
              <a:rPr lang="en-US" altLang="fr-FR" sz="1100" noProof="0" dirty="0"/>
              <a:t> </a:t>
            </a:r>
            <a:r>
              <a:rPr lang="en-US" altLang="fr-FR" sz="1100" noProof="0" dirty="0" err="1"/>
              <a:t>créées</a:t>
            </a:r>
            <a:r>
              <a:rPr lang="en-US" altLang="fr-FR" sz="1100" noProof="0" dirty="0"/>
              <a:t> à </a:t>
            </a:r>
            <a:r>
              <a:rPr lang="en-US" altLang="fr-FR" sz="1100" noProof="0" dirty="0" err="1"/>
              <a:t>chaque</a:t>
            </a:r>
            <a:r>
              <a:rPr lang="en-US" altLang="fr-FR" sz="1100" noProof="0" dirty="0"/>
              <a:t> modification de code, </a:t>
            </a:r>
            <a:r>
              <a:rPr lang="en-US" altLang="fr-FR" sz="1100" noProof="0" dirty="0" err="1"/>
              <a:t>elles</a:t>
            </a:r>
            <a:r>
              <a:rPr lang="en-US" altLang="fr-FR" sz="1100" noProof="0" dirty="0"/>
              <a:t> </a:t>
            </a:r>
            <a:r>
              <a:rPr lang="en-US" altLang="fr-FR" sz="1100" noProof="0" dirty="0" err="1"/>
              <a:t>contiennent</a:t>
            </a:r>
            <a:r>
              <a:rPr lang="en-US" altLang="fr-FR" sz="1100" noProof="0" dirty="0"/>
              <a:t> le runtime du </a:t>
            </a:r>
            <a:r>
              <a:rPr lang="en-US" altLang="fr-FR" sz="1100" noProof="0" dirty="0" err="1"/>
              <a:t>langage</a:t>
            </a:r>
            <a:r>
              <a:rPr lang="en-US" altLang="fr-FR" sz="1100" noProof="0" dirty="0"/>
              <a:t>, les </a:t>
            </a:r>
            <a:r>
              <a:rPr lang="en-US" altLang="fr-FR" sz="1100" noProof="0" dirty="0" err="1"/>
              <a:t>librairies</a:t>
            </a:r>
            <a:r>
              <a:rPr lang="en-US" altLang="fr-FR" sz="1100" noProof="0" dirty="0"/>
              <a:t> et </a:t>
            </a:r>
            <a:r>
              <a:rPr lang="en-US" altLang="fr-FR" sz="1100" noProof="0" dirty="0" err="1"/>
              <a:t>l’application</a:t>
            </a:r>
            <a:r>
              <a:rPr lang="en-US" altLang="fr-FR" sz="1100" noProof="0" dirty="0"/>
              <a:t>.</a:t>
            </a:r>
          </a:p>
          <a:p>
            <a:pPr>
              <a:lnSpc>
                <a:spcPct val="115000"/>
              </a:lnSpc>
            </a:pPr>
            <a:r>
              <a:rPr lang="en-US" altLang="fr-FR" sz="1100" noProof="0" dirty="0"/>
              <a:t>On </a:t>
            </a:r>
            <a:r>
              <a:rPr lang="en-US" altLang="fr-FR" sz="1100" noProof="0" dirty="0" err="1"/>
              <a:t>utilise</a:t>
            </a:r>
            <a:r>
              <a:rPr lang="en-US" altLang="fr-FR" sz="1100" noProof="0" dirty="0"/>
              <a:t> ensuite des solutions </a:t>
            </a:r>
            <a:r>
              <a:rPr lang="en-US" altLang="fr-FR" sz="1100" noProof="0" dirty="0" err="1"/>
              <a:t>d’orchestration</a:t>
            </a:r>
            <a:r>
              <a:rPr lang="en-US" altLang="fr-FR" sz="1100" noProof="0" dirty="0"/>
              <a:t> de </a:t>
            </a:r>
            <a:r>
              <a:rPr lang="en-US" altLang="fr-FR" sz="1100" noProof="0" dirty="0" err="1"/>
              <a:t>conteneurs</a:t>
            </a:r>
            <a:r>
              <a:rPr lang="en-US" altLang="fr-FR" sz="1100" noProof="0" dirty="0"/>
              <a:t> pour </a:t>
            </a:r>
            <a:r>
              <a:rPr lang="en-US" altLang="fr-FR" sz="1100" noProof="0" dirty="0" err="1"/>
              <a:t>déployer</a:t>
            </a:r>
            <a:r>
              <a:rPr lang="en-US" altLang="fr-FR" sz="1100" noProof="0" dirty="0"/>
              <a:t> l’ application (Kubernetes, Swarm, Mesos)</a:t>
            </a:r>
          </a:p>
          <a:p>
            <a:pPr>
              <a:lnSpc>
                <a:spcPct val="115000"/>
              </a:lnSpc>
            </a:pPr>
            <a:endParaRPr lang="en-US" sz="1100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E013D9-9421-47E7-9080-30F6E544B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200275" y="2840038"/>
            <a:ext cx="2216150" cy="1177924"/>
            <a:chOff x="4987925" y="2840038"/>
            <a:chExt cx="2216150" cy="117792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109F7CF-3139-48B9-AF7B-9BD2941A8D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87925" y="2840038"/>
              <a:ext cx="2216150" cy="1177924"/>
            </a:xfrm>
            <a:prstGeom prst="rect">
              <a:avLst/>
            </a:prstGeom>
            <a:solidFill>
              <a:schemeClr val="bg2">
                <a:alpha val="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5A838F8-C7B5-4988-81A9-B02E6C8F9B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50208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5B86A1A-402F-4AE2-B5E6-B8A5FB16C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5469335" y="2992877"/>
              <a:ext cx="972458" cy="91951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4A0542D-9B1C-46B1-82B5-54470B697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14944" y="3117662"/>
              <a:ext cx="1009280" cy="464739"/>
              <a:chOff x="4432859" y="3200647"/>
              <a:chExt cx="1009280" cy="464739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3AFD408-F48C-4C50-8D5E-5DD627179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6200000" flipH="1" flipV="1">
                <a:off x="4977400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9C45F007-BD45-43C0-8579-5601F9CA78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 flipV="1">
                <a:off x="4432859" y="3200647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7131E1B-CE62-4AB1-A2D9-02E823C9B3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679979" y="2915338"/>
              <a:ext cx="1080000" cy="1080000"/>
              <a:chOff x="4497894" y="2998323"/>
              <a:chExt cx="1080000" cy="1080000"/>
            </a:xfrm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745E8D88-C0BB-4D1C-B240-D441BBA6F7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13500000">
                <a:off x="4805524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2" name="Freeform: Shape 31">
                  <a:extLst>
                    <a:ext uri="{FF2B5EF4-FFF2-40B4-BE49-F238E27FC236}">
                      <a16:creationId xmlns:a16="http://schemas.microsoft.com/office/drawing/2014/main" id="{AAB960BE-12F5-4ADA-AA9E-0EC54256411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7E9BB9F7-7101-4BF3-9191-5893E4C582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D0710A9C-48A5-404F-9EC4-D486FCDFD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8100000" flipH="1">
                <a:off x="4542572" y="2998323"/>
                <a:ext cx="464739" cy="1080000"/>
                <a:chOff x="4511184" y="2470620"/>
                <a:chExt cx="464739" cy="1080000"/>
              </a:xfrm>
            </p:grpSpPr>
            <p:sp>
              <p:nvSpPr>
                <p:cNvPr id="30" name="Freeform: Shape 29">
                  <a:extLst>
                    <a:ext uri="{FF2B5EF4-FFF2-40B4-BE49-F238E27FC236}">
                      <a16:creationId xmlns:a16="http://schemas.microsoft.com/office/drawing/2014/main" id="{5111EC00-4B3D-478C-AD25-F35644013EC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>
                <a:xfrm rot="2700000" flipH="1" flipV="1">
                  <a:off x="4511184" y="2990814"/>
                  <a:ext cx="464739" cy="464739"/>
                </a:xfrm>
                <a:custGeom>
                  <a:avLst/>
                  <a:gdLst>
                    <a:gd name="connsiteX0" fmla="*/ 464132 w 464739"/>
                    <a:gd name="connsiteY0" fmla="*/ 463881 h 464739"/>
                    <a:gd name="connsiteX1" fmla="*/ 463891 w 464739"/>
                    <a:gd name="connsiteY1" fmla="*/ 463892 h 464739"/>
                    <a:gd name="connsiteX2" fmla="*/ 463880 w 464739"/>
                    <a:gd name="connsiteY2" fmla="*/ 464132 h 464739"/>
                    <a:gd name="connsiteX3" fmla="*/ 463651 w 464739"/>
                    <a:gd name="connsiteY3" fmla="*/ 463904 h 464739"/>
                    <a:gd name="connsiteX4" fmla="*/ 446142 w 464739"/>
                    <a:gd name="connsiteY4" fmla="*/ 464739 h 464739"/>
                    <a:gd name="connsiteX5" fmla="*/ 130673 w 464739"/>
                    <a:gd name="connsiteY5" fmla="*/ 334067 h 464739"/>
                    <a:gd name="connsiteX6" fmla="*/ 0 w 464739"/>
                    <a:gd name="connsiteY6" fmla="*/ 18597 h 464739"/>
                    <a:gd name="connsiteX7" fmla="*/ 836 w 464739"/>
                    <a:gd name="connsiteY7" fmla="*/ 1089 h 464739"/>
                    <a:gd name="connsiteX8" fmla="*/ 607 w 464739"/>
                    <a:gd name="connsiteY8" fmla="*/ 859 h 464739"/>
                    <a:gd name="connsiteX9" fmla="*/ 848 w 464739"/>
                    <a:gd name="connsiteY9" fmla="*/ 848 h 464739"/>
                    <a:gd name="connsiteX10" fmla="*/ 859 w 464739"/>
                    <a:gd name="connsiteY10" fmla="*/ 607 h 464739"/>
                    <a:gd name="connsiteX11" fmla="*/ 1089 w 464739"/>
                    <a:gd name="connsiteY11" fmla="*/ 836 h 464739"/>
                    <a:gd name="connsiteX12" fmla="*/ 18597 w 464739"/>
                    <a:gd name="connsiteY12" fmla="*/ 0 h 464739"/>
                    <a:gd name="connsiteX13" fmla="*/ 334067 w 464739"/>
                    <a:gd name="connsiteY13" fmla="*/ 130672 h 464739"/>
                    <a:gd name="connsiteX14" fmla="*/ 464739 w 464739"/>
                    <a:gd name="connsiteY14" fmla="*/ 446142 h 464739"/>
                    <a:gd name="connsiteX15" fmla="*/ 463903 w 464739"/>
                    <a:gd name="connsiteY15" fmla="*/ 463652 h 4647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464739" h="464739">
                      <a:moveTo>
                        <a:pt x="464132" y="463881"/>
                      </a:moveTo>
                      <a:lnTo>
                        <a:pt x="463891" y="463892"/>
                      </a:lnTo>
                      <a:lnTo>
                        <a:pt x="463880" y="464132"/>
                      </a:lnTo>
                      <a:lnTo>
                        <a:pt x="463651" y="463904"/>
                      </a:lnTo>
                      <a:lnTo>
                        <a:pt x="446142" y="464739"/>
                      </a:lnTo>
                      <a:cubicBezTo>
                        <a:pt x="331965" y="464739"/>
                        <a:pt x="217787" y="421182"/>
                        <a:pt x="130673" y="334067"/>
                      </a:cubicBezTo>
                      <a:cubicBezTo>
                        <a:pt x="43558" y="246953"/>
                        <a:pt x="1" y="132775"/>
                        <a:pt x="0" y="18597"/>
                      </a:cubicBezTo>
                      <a:lnTo>
                        <a:pt x="836" y="1089"/>
                      </a:lnTo>
                      <a:lnTo>
                        <a:pt x="607" y="859"/>
                      </a:lnTo>
                      <a:lnTo>
                        <a:pt x="848" y="848"/>
                      </a:lnTo>
                      <a:lnTo>
                        <a:pt x="859" y="607"/>
                      </a:lnTo>
                      <a:lnTo>
                        <a:pt x="1089" y="836"/>
                      </a:lnTo>
                      <a:lnTo>
                        <a:pt x="18597" y="0"/>
                      </a:lnTo>
                      <a:cubicBezTo>
                        <a:pt x="132775" y="0"/>
                        <a:pt x="246952" y="43557"/>
                        <a:pt x="334067" y="130672"/>
                      </a:cubicBezTo>
                      <a:cubicBezTo>
                        <a:pt x="421182" y="217787"/>
                        <a:pt x="464739" y="331964"/>
                        <a:pt x="464739" y="446142"/>
                      </a:cubicBezTo>
                      <a:lnTo>
                        <a:pt x="463903" y="463652"/>
                      </a:lnTo>
                      <a:close/>
                    </a:path>
                  </a:pathLst>
                </a:cu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350412DA-ED08-4AFA-AED3-DFB42655D4B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CxnSpPr>
                  <a:cxnSpLocks/>
                </p:cNvCxn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CxnSpPr>
              <p:spPr>
                <a:xfrm flipV="1">
                  <a:off x="4742369" y="2470620"/>
                  <a:ext cx="0" cy="108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8036B80B-269D-4F02-9EF9-A6A4E917B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4794" y="0"/>
            <a:ext cx="5537206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14A7B69-5F02-A78F-A64C-D68B53CE3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2014" y="796153"/>
            <a:ext cx="4438998" cy="224169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DF603FF-A593-1815-2770-60017F3AC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014" y="3847897"/>
            <a:ext cx="4438998" cy="218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209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568E7C8-E303-239C-B69A-C0DFFA2F42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0000" y="540000"/>
            <a:ext cx="6120000" cy="1331637"/>
          </a:xfr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en-US" altLang="fr-FR" noProof="0"/>
              <a:t>Docker – Un conteneur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91ACB0F-9564-39FD-00E0-7CE1D3C37E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80000" y="2759076"/>
            <a:ext cx="6121400" cy="3009899"/>
          </a:xfrm>
        </p:spPr>
        <p:txBody>
          <a:bodyPr vert="horz" lIns="0" tIns="0" rIns="0" bIns="0" rtlCol="0" anchor="t" anchorCtr="0">
            <a:normAutofit/>
          </a:bodyPr>
          <a:lstStyle/>
          <a:p>
            <a:pPr algn="l"/>
            <a:r>
              <a:rPr lang="fr-FR" altLang="fr-FR" noProof="0" dirty="0">
                <a:ea typeface="ＭＳ Ｐゴシック" panose="020B0600070205080204" pitchFamily="34" charset="-128"/>
              </a:rPr>
              <a:t>Analogie pertinente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altLang="fr-FR" noProof="0" dirty="0">
                <a:ea typeface="ＭＳ Ｐゴシック" panose="020B0600070205080204" pitchFamily="34" charset="-128"/>
              </a:rPr>
              <a:t>Contient ce dont on a besoin</a:t>
            </a:r>
          </a:p>
          <a:p>
            <a:pPr lvl="2" algn="l"/>
            <a:r>
              <a:rPr lang="fr-FR" altLang="fr-FR" noProof="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(Du code, de la conf, des données….)</a:t>
            </a:r>
            <a:endParaRPr lang="fr-FR" altLang="fr-FR" noProof="0" dirty="0">
              <a:ea typeface="ＭＳ Ｐゴシック" panose="020B0600070205080204" pitchFamily="34" charset="-128"/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altLang="fr-FR" noProof="0" dirty="0">
                <a:ea typeface="ＭＳ Ｐゴシック" panose="020B0600070205080204" pitchFamily="34" charset="-128"/>
              </a:rPr>
              <a:t>Facile à transporter.</a:t>
            </a:r>
          </a:p>
          <a:p>
            <a:pPr lvl="2" algn="l"/>
            <a:r>
              <a:rPr lang="fr-FR" altLang="fr-FR" noProof="0" dirty="0">
                <a:ea typeface="ＭＳ Ｐゴシック" panose="020B0600070205080204" pitchFamily="34" charset="-128"/>
              </a:rPr>
              <a:t>Le transporteur ne se soucie pas de ce qu’il contient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fr-FR" altLang="fr-FR" noProof="0" dirty="0">
                <a:ea typeface="ＭＳ Ｐゴシック" panose="020B0600070205080204" pitchFamily="34" charset="-128"/>
              </a:rPr>
              <a:t>Facile à stocker</a:t>
            </a:r>
            <a:r>
              <a:rPr lang="fr-FR" altLang="fr-FR" noProof="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/héberger.</a:t>
            </a:r>
          </a:p>
          <a:p>
            <a:pPr algn="l">
              <a:lnSpc>
                <a:spcPct val="115000"/>
              </a:lnSpc>
            </a:pPr>
            <a:endParaRPr lang="en-US" sz="17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B8492EE-4FFE-4E15-853C-F0EF5129B1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24850" y="0"/>
            <a:ext cx="386715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alpha val="20000"/>
                </a:schemeClr>
              </a:solidFill>
            </a:endParaRPr>
          </a:p>
        </p:txBody>
      </p:sp>
      <p:pic>
        <p:nvPicPr>
          <p:cNvPr id="6" name="Picture 8" descr="http://containerhomes-info.com/images/cargoship-containers.jpg">
            <a:extLst>
              <a:ext uri="{FF2B5EF4-FFF2-40B4-BE49-F238E27FC236}">
                <a16:creationId xmlns:a16="http://schemas.microsoft.com/office/drawing/2014/main" id="{7E44B788-07BB-9B55-118E-B72B49149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96000" y="540000"/>
            <a:ext cx="1746000" cy="174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7C6DF49-CBE3-4038-AC78-35DE4FD7C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70000" y="2310207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6" descr="http://jto.s3.amazonaws.com/wp-content/uploads/2014/08/f-container-a-20140819.jpg">
            <a:extLst>
              <a:ext uri="{FF2B5EF4-FFF2-40B4-BE49-F238E27FC236}">
                <a16:creationId xmlns:a16="http://schemas.microsoft.com/office/drawing/2014/main" id="{6C11B306-EE33-A6ED-24EC-0A93869BC8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61135" y="2556000"/>
            <a:ext cx="2615729" cy="174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4" descr="http://blog.octo.com/wp-content/uploads/2014/01/container.png">
            <a:extLst>
              <a:ext uri="{FF2B5EF4-FFF2-40B4-BE49-F238E27FC236}">
                <a16:creationId xmlns:a16="http://schemas.microsoft.com/office/drawing/2014/main" id="{BE107120-40E8-B9DD-4F57-44D793D9E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84800" y="4703815"/>
            <a:ext cx="2768400" cy="148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9627983"/>
      </p:ext>
    </p:extLst>
  </p:cSld>
  <p:clrMapOvr>
    <a:masterClrMapping/>
  </p:clrMapOvr>
</p:sld>
</file>

<file path=ppt/theme/theme1.xml><?xml version="1.0" encoding="utf-8"?>
<a:theme xmlns:a="http://schemas.openxmlformats.org/drawingml/2006/main" name="LeafVTI">
  <a:themeElements>
    <a:clrScheme name="AnalogousFromLightSeedLeftStep">
      <a:dk1>
        <a:srgbClr val="000000"/>
      </a:dk1>
      <a:lt1>
        <a:srgbClr val="FFFFFF"/>
      </a:lt1>
      <a:dk2>
        <a:srgbClr val="24393F"/>
      </a:dk2>
      <a:lt2>
        <a:srgbClr val="E8E8E2"/>
      </a:lt2>
      <a:accent1>
        <a:srgbClr val="8885D7"/>
      </a:accent1>
      <a:accent2>
        <a:srgbClr val="6A90CE"/>
      </a:accent2>
      <a:accent3>
        <a:srgbClr val="5AAEC3"/>
      </a:accent3>
      <a:accent4>
        <a:srgbClr val="5DB4A2"/>
      </a:accent4>
      <a:accent5>
        <a:srgbClr val="68B484"/>
      </a:accent5>
      <a:accent6>
        <a:srgbClr val="62B65E"/>
      </a:accent6>
      <a:hlink>
        <a:srgbClr val="848651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2960</TotalTime>
  <Words>1210</Words>
  <Application>Microsoft Office PowerPoint</Application>
  <PresentationFormat>Grand écran</PresentationFormat>
  <Paragraphs>193</Paragraphs>
  <Slides>30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30</vt:i4>
      </vt:variant>
    </vt:vector>
  </HeadingPairs>
  <TitlesOfParts>
    <vt:vector size="37" baseType="lpstr">
      <vt:lpstr>Arial</vt:lpstr>
      <vt:lpstr>Avenir Next LT Pro Light</vt:lpstr>
      <vt:lpstr>Bell MT</vt:lpstr>
      <vt:lpstr>Calibri Light</vt:lpstr>
      <vt:lpstr>Rockwell Nova Light</vt:lpstr>
      <vt:lpstr>Wingdings</vt:lpstr>
      <vt:lpstr>LeafVTI</vt:lpstr>
      <vt:lpstr> Docker </vt:lpstr>
      <vt:lpstr>C’est QUOI DOCKER ?</vt:lpstr>
      <vt:lpstr>C’est QUOI DOCKER ?</vt:lpstr>
      <vt:lpstr>Docker - historique</vt:lpstr>
      <vt:lpstr>Docker – Le buzz</vt:lpstr>
      <vt:lpstr>Docker – LES PROBLEMES AVANT DOCKER</vt:lpstr>
      <vt:lpstr>Le but de docker</vt:lpstr>
      <vt:lpstr>Docker</vt:lpstr>
      <vt:lpstr>Docker – Un conteneur</vt:lpstr>
      <vt:lpstr>Docker : ARCHITECTURE</vt:lpstr>
      <vt:lpstr>Docker : workflow</vt:lpstr>
      <vt:lpstr>Docker : workflow</vt:lpstr>
      <vt:lpstr>Conteneurs VS MACHINES VIRTUELLES</vt:lpstr>
      <vt:lpstr>Conteneurs VS MACHINES VIRTUELLES</vt:lpstr>
      <vt:lpstr>CONTENEUR VS MACHINE VIRTUELLE</vt:lpstr>
      <vt:lpstr>Les fonctions de docker</vt:lpstr>
      <vt:lpstr>Docker Build</vt:lpstr>
      <vt:lpstr>Docker File</vt:lpstr>
      <vt:lpstr>Docker File – Mots clés</vt:lpstr>
      <vt:lpstr>Docker registry</vt:lpstr>
      <vt:lpstr>DOCKER LIGNE DE COMMANDE</vt:lpstr>
      <vt:lpstr>Docker ligne de commande</vt:lpstr>
      <vt:lpstr>DOCKER – LES OUTILS</vt:lpstr>
      <vt:lpstr>DOCKER – LES OUTILS</vt:lpstr>
      <vt:lpstr>Docker – les d’outils</vt:lpstr>
      <vt:lpstr>Docker Compose</vt:lpstr>
      <vt:lpstr>Docker : best practices (Docker file).</vt:lpstr>
      <vt:lpstr>BIBLIOGRAPHIE</vt:lpstr>
      <vt:lpstr>ALLER PLUS LOIN</vt:lpstr>
      <vt:lpstr>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Docker </dc:title>
  <dc:creator>FONKOUO SANOU, Loic</dc:creator>
  <cp:lastModifiedBy>FONKOUO SANOU, Loic</cp:lastModifiedBy>
  <cp:revision>40</cp:revision>
  <dcterms:created xsi:type="dcterms:W3CDTF">2023-11-28T15:29:50Z</dcterms:created>
  <dcterms:modified xsi:type="dcterms:W3CDTF">2023-12-01T18:05:48Z</dcterms:modified>
</cp:coreProperties>
</file>